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7" r:id="rId5"/>
    <p:sldId id="258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171F"/>
    <a:srgbClr val="19C3FF"/>
    <a:srgbClr val="00A7E1"/>
    <a:srgbClr val="007EA7"/>
    <a:srgbClr val="003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6AED1D-C005-48A7-907D-2ED7667FB04C}" v="723" dt="2023-04-20T21:56:33.2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54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ícius Goddard" userId="cf0e98ffcd35f507" providerId="LiveId" clId="{706AED1D-C005-48A7-907D-2ED7667FB04C}"/>
    <pc:docChg chg="undo custSel addSld delSld modSld sldOrd">
      <pc:chgData name="Vinícius Goddard" userId="cf0e98ffcd35f507" providerId="LiveId" clId="{706AED1D-C005-48A7-907D-2ED7667FB04C}" dt="2023-04-20T21:58:27.594" v="2271" actId="1076"/>
      <pc:docMkLst>
        <pc:docMk/>
      </pc:docMkLst>
      <pc:sldChg chg="addSp delSp modSp mod modTransition modAnim">
        <pc:chgData name="Vinícius Goddard" userId="cf0e98ffcd35f507" providerId="LiveId" clId="{706AED1D-C005-48A7-907D-2ED7667FB04C}" dt="2023-04-20T21:15:49.720" v="1165" actId="478"/>
        <pc:sldMkLst>
          <pc:docMk/>
          <pc:sldMk cId="132314683" sldId="263"/>
        </pc:sldMkLst>
        <pc:spChg chg="del mod">
          <ac:chgData name="Vinícius Goddard" userId="cf0e98ffcd35f507" providerId="LiveId" clId="{706AED1D-C005-48A7-907D-2ED7667FB04C}" dt="2023-04-20T21:15:49.720" v="1165" actId="478"/>
          <ac:spMkLst>
            <pc:docMk/>
            <pc:sldMk cId="132314683" sldId="263"/>
            <ac:spMk id="10" creationId="{5276CCA9-0FDF-15F8-1FC4-21C12F9DE858}"/>
          </ac:spMkLst>
        </pc:spChg>
        <pc:spChg chg="add mod topLvl">
          <ac:chgData name="Vinícius Goddard" userId="cf0e98ffcd35f507" providerId="LiveId" clId="{706AED1D-C005-48A7-907D-2ED7667FB04C}" dt="2023-04-20T20:26:05.643" v="466" actId="165"/>
          <ac:spMkLst>
            <pc:docMk/>
            <pc:sldMk cId="132314683" sldId="263"/>
            <ac:spMk id="14" creationId="{24179CF7-4C02-F4AB-E568-9965D069DBAB}"/>
          </ac:spMkLst>
        </pc:spChg>
        <pc:spChg chg="add mod topLvl">
          <ac:chgData name="Vinícius Goddard" userId="cf0e98ffcd35f507" providerId="LiveId" clId="{706AED1D-C005-48A7-907D-2ED7667FB04C}" dt="2023-04-20T20:26:05.643" v="466" actId="165"/>
          <ac:spMkLst>
            <pc:docMk/>
            <pc:sldMk cId="132314683" sldId="263"/>
            <ac:spMk id="15" creationId="{26FBCD0C-B6F6-09D5-88E3-C5AA8B3A8F65}"/>
          </ac:spMkLst>
        </pc:spChg>
        <pc:spChg chg="add mod topLvl">
          <ac:chgData name="Vinícius Goddard" userId="cf0e98ffcd35f507" providerId="LiveId" clId="{706AED1D-C005-48A7-907D-2ED7667FB04C}" dt="2023-04-20T20:26:05.643" v="466" actId="165"/>
          <ac:spMkLst>
            <pc:docMk/>
            <pc:sldMk cId="132314683" sldId="263"/>
            <ac:spMk id="16" creationId="{6F76EC5D-C7A1-00B4-E2BD-946E56DEA08C}"/>
          </ac:spMkLst>
        </pc:spChg>
        <pc:grpChg chg="add del mod">
          <ac:chgData name="Vinícius Goddard" userId="cf0e98ffcd35f507" providerId="LiveId" clId="{706AED1D-C005-48A7-907D-2ED7667FB04C}" dt="2023-04-20T20:11:43.499" v="88" actId="164"/>
          <ac:grpSpMkLst>
            <pc:docMk/>
            <pc:sldMk cId="132314683" sldId="263"/>
            <ac:grpSpMk id="8" creationId="{63EAE665-393A-9C14-730D-D0EB7541CFF9}"/>
          </ac:grpSpMkLst>
        </pc:grpChg>
        <pc:grpChg chg="add del mod">
          <ac:chgData name="Vinícius Goddard" userId="cf0e98ffcd35f507" providerId="LiveId" clId="{706AED1D-C005-48A7-907D-2ED7667FB04C}" dt="2023-04-20T20:26:05.643" v="466" actId="165"/>
          <ac:grpSpMkLst>
            <pc:docMk/>
            <pc:sldMk cId="132314683" sldId="263"/>
            <ac:grpSpMk id="17" creationId="{16A9AB6D-75A1-FF02-772D-6E94722C0A5C}"/>
          </ac:grpSpMkLst>
        </pc:grpChg>
        <pc:graphicFrameChg chg="mod ord modGraphic">
          <ac:chgData name="Vinícius Goddard" userId="cf0e98ffcd35f507" providerId="LiveId" clId="{706AED1D-C005-48A7-907D-2ED7667FB04C}" dt="2023-04-20T21:12:58.635" v="1153" actId="688"/>
          <ac:graphicFrameMkLst>
            <pc:docMk/>
            <pc:sldMk cId="132314683" sldId="263"/>
            <ac:graphicFrameMk id="11" creationId="{2F00D48F-5ECB-1C3E-9B55-B834094A1B44}"/>
          </ac:graphicFrameMkLst>
        </pc:graphicFrameChg>
        <pc:picChg chg="add del mod">
          <ac:chgData name="Vinícius Goddard" userId="cf0e98ffcd35f507" providerId="LiveId" clId="{706AED1D-C005-48A7-907D-2ED7667FB04C}" dt="2023-04-20T20:02:12.486" v="8" actId="478"/>
          <ac:picMkLst>
            <pc:docMk/>
            <pc:sldMk cId="132314683" sldId="263"/>
            <ac:picMk id="3" creationId="{CFCEB61A-048D-A782-94F3-7295A2215444}"/>
          </ac:picMkLst>
        </pc:picChg>
        <pc:picChg chg="add del mod topLvl modCrop">
          <ac:chgData name="Vinícius Goddard" userId="cf0e98ffcd35f507" providerId="LiveId" clId="{706AED1D-C005-48A7-907D-2ED7667FB04C}" dt="2023-04-20T20:14:57.361" v="104" actId="478"/>
          <ac:picMkLst>
            <pc:docMk/>
            <pc:sldMk cId="132314683" sldId="263"/>
            <ac:picMk id="5" creationId="{E96B1524-08A2-3350-2BBE-2756BFA3E63B}"/>
          </ac:picMkLst>
        </pc:picChg>
        <pc:picChg chg="add del mod topLvl">
          <ac:chgData name="Vinícius Goddard" userId="cf0e98ffcd35f507" providerId="LiveId" clId="{706AED1D-C005-48A7-907D-2ED7667FB04C}" dt="2023-04-20T20:11:45.296" v="92"/>
          <ac:picMkLst>
            <pc:docMk/>
            <pc:sldMk cId="132314683" sldId="263"/>
            <ac:picMk id="6" creationId="{55D40E1F-4AC9-A6BB-0BA2-EBBE491C914D}"/>
          </ac:picMkLst>
        </pc:picChg>
        <pc:picChg chg="add del mod topLvl">
          <ac:chgData name="Vinícius Goddard" userId="cf0e98ffcd35f507" providerId="LiveId" clId="{706AED1D-C005-48A7-907D-2ED7667FB04C}" dt="2023-04-20T20:11:43.952" v="90"/>
          <ac:picMkLst>
            <pc:docMk/>
            <pc:sldMk cId="132314683" sldId="263"/>
            <ac:picMk id="7" creationId="{D82F023D-5B76-02AB-F910-407B0DD40458}"/>
          </ac:picMkLst>
        </pc:picChg>
        <pc:picChg chg="add del mod modCrop">
          <ac:chgData name="Vinícius Goddard" userId="cf0e98ffcd35f507" providerId="LiveId" clId="{706AED1D-C005-48A7-907D-2ED7667FB04C}" dt="2023-04-20T20:14:58.090" v="105" actId="478"/>
          <ac:picMkLst>
            <pc:docMk/>
            <pc:sldMk cId="132314683" sldId="263"/>
            <ac:picMk id="9" creationId="{6500CC78-FA98-37F4-CA53-47182902EF99}"/>
          </ac:picMkLst>
        </pc:picChg>
        <pc:picChg chg="del mod">
          <ac:chgData name="Vinícius Goddard" userId="cf0e98ffcd35f507" providerId="LiveId" clId="{706AED1D-C005-48A7-907D-2ED7667FB04C}" dt="2023-04-20T21:07:54.952" v="1126" actId="478"/>
          <ac:picMkLst>
            <pc:docMk/>
            <pc:sldMk cId="132314683" sldId="263"/>
            <ac:picMk id="12" creationId="{BDB5931B-D789-9708-CAC8-8A003D729BE1}"/>
          </ac:picMkLst>
        </pc:picChg>
        <pc:picChg chg="add del mod modCrop">
          <ac:chgData name="Vinícius Goddard" userId="cf0e98ffcd35f507" providerId="LiveId" clId="{706AED1D-C005-48A7-907D-2ED7667FB04C}" dt="2023-04-20T20:14:58.672" v="106" actId="478"/>
          <ac:picMkLst>
            <pc:docMk/>
            <pc:sldMk cId="132314683" sldId="263"/>
            <ac:picMk id="13" creationId="{427FE146-7245-72F3-2F7D-09CC3FC69E58}"/>
          </ac:picMkLst>
        </pc:picChg>
      </pc:sldChg>
      <pc:sldChg chg="addSp delSp modSp add mod modAnim">
        <pc:chgData name="Vinícius Goddard" userId="cf0e98ffcd35f507" providerId="LiveId" clId="{706AED1D-C005-48A7-907D-2ED7667FB04C}" dt="2023-04-20T21:36:05.699" v="1467" actId="1076"/>
        <pc:sldMkLst>
          <pc:docMk/>
          <pc:sldMk cId="4174721420" sldId="264"/>
        </pc:sldMkLst>
        <pc:spChg chg="add del mod">
          <ac:chgData name="Vinícius Goddard" userId="cf0e98ffcd35f507" providerId="LiveId" clId="{706AED1D-C005-48A7-907D-2ED7667FB04C}" dt="2023-04-20T20:31:57.381" v="505" actId="2085"/>
          <ac:spMkLst>
            <pc:docMk/>
            <pc:sldMk cId="4174721420" sldId="264"/>
            <ac:spMk id="2" creationId="{B0BFB241-5A86-8BCE-56A9-37A149D65DAE}"/>
          </ac:spMkLst>
        </pc:spChg>
        <pc:spChg chg="add mod">
          <ac:chgData name="Vinícius Goddard" userId="cf0e98ffcd35f507" providerId="LiveId" clId="{706AED1D-C005-48A7-907D-2ED7667FB04C}" dt="2023-04-20T20:32:13.973" v="508" actId="2085"/>
          <ac:spMkLst>
            <pc:docMk/>
            <pc:sldMk cId="4174721420" sldId="264"/>
            <ac:spMk id="3" creationId="{D6124D34-B827-53AC-B782-98AAA4829A10}"/>
          </ac:spMkLst>
        </pc:spChg>
        <pc:spChg chg="add mod">
          <ac:chgData name="Vinícius Goddard" userId="cf0e98ffcd35f507" providerId="LiveId" clId="{706AED1D-C005-48A7-907D-2ED7667FB04C}" dt="2023-04-20T20:32:23.255" v="511" actId="207"/>
          <ac:spMkLst>
            <pc:docMk/>
            <pc:sldMk cId="4174721420" sldId="264"/>
            <ac:spMk id="4" creationId="{FC47C76C-2503-F8D0-105A-F829C791A087}"/>
          </ac:spMkLst>
        </pc:spChg>
        <pc:spChg chg="add mod">
          <ac:chgData name="Vinícius Goddard" userId="cf0e98ffcd35f507" providerId="LiveId" clId="{706AED1D-C005-48A7-907D-2ED7667FB04C}" dt="2023-04-20T20:40:38.037" v="800" actId="20577"/>
          <ac:spMkLst>
            <pc:docMk/>
            <pc:sldMk cId="4174721420" sldId="264"/>
            <ac:spMk id="6" creationId="{D916A9F0-AA58-39A9-8756-BC2AF4B90F5A}"/>
          </ac:spMkLst>
        </pc:spChg>
        <pc:spChg chg="add mod">
          <ac:chgData name="Vinícius Goddard" userId="cf0e98ffcd35f507" providerId="LiveId" clId="{706AED1D-C005-48A7-907D-2ED7667FB04C}" dt="2023-04-20T20:43:48.879" v="1040" actId="1076"/>
          <ac:spMkLst>
            <pc:docMk/>
            <pc:sldMk cId="4174721420" sldId="264"/>
            <ac:spMk id="7" creationId="{32490FD3-7B0D-FFEA-DF52-7D152A86B818}"/>
          </ac:spMkLst>
        </pc:spChg>
        <pc:spChg chg="del">
          <ac:chgData name="Vinícius Goddard" userId="cf0e98ffcd35f507" providerId="LiveId" clId="{706AED1D-C005-48A7-907D-2ED7667FB04C}" dt="2023-04-20T20:15:15.172" v="108" actId="478"/>
          <ac:spMkLst>
            <pc:docMk/>
            <pc:sldMk cId="4174721420" sldId="264"/>
            <ac:spMk id="10" creationId="{5276CCA9-0FDF-15F8-1FC4-21C12F9DE858}"/>
          </ac:spMkLst>
        </pc:spChg>
        <pc:spChg chg="mod">
          <ac:chgData name="Vinícius Goddard" userId="cf0e98ffcd35f507" providerId="LiveId" clId="{706AED1D-C005-48A7-907D-2ED7667FB04C}" dt="2023-04-20T20:40:30.997" v="776" actId="20577"/>
          <ac:spMkLst>
            <pc:docMk/>
            <pc:sldMk cId="4174721420" sldId="264"/>
            <ac:spMk id="15" creationId="{3C299CA9-3B5D-68F3-E6DC-39240EE40DE0}"/>
          </ac:spMkLst>
        </pc:spChg>
        <pc:spChg chg="mod">
          <ac:chgData name="Vinícius Goddard" userId="cf0e98ffcd35f507" providerId="LiveId" clId="{706AED1D-C005-48A7-907D-2ED7667FB04C}" dt="2023-04-20T20:43:53.398" v="1041" actId="1076"/>
          <ac:spMkLst>
            <pc:docMk/>
            <pc:sldMk cId="4174721420" sldId="264"/>
            <ac:spMk id="16" creationId="{4C1C16AE-947B-A536-7B53-6991EDA2D491}"/>
          </ac:spMkLst>
        </pc:spChg>
        <pc:spChg chg="mod">
          <ac:chgData name="Vinícius Goddard" userId="cf0e98ffcd35f507" providerId="LiveId" clId="{706AED1D-C005-48A7-907D-2ED7667FB04C}" dt="2023-04-20T20:44:30.479" v="1044" actId="1076"/>
          <ac:spMkLst>
            <pc:docMk/>
            <pc:sldMk cId="4174721420" sldId="264"/>
            <ac:spMk id="18" creationId="{10BDE5D8-8BA3-4D37-C721-BCFD2627E4D3}"/>
          </ac:spMkLst>
        </pc:spChg>
        <pc:spChg chg="mod">
          <ac:chgData name="Vinícius Goddard" userId="cf0e98ffcd35f507" providerId="LiveId" clId="{706AED1D-C005-48A7-907D-2ED7667FB04C}" dt="2023-04-20T20:44:34.780" v="1045" actId="1076"/>
          <ac:spMkLst>
            <pc:docMk/>
            <pc:sldMk cId="4174721420" sldId="264"/>
            <ac:spMk id="19" creationId="{6BF1B8D0-A15D-F3F2-88D7-4A8A038F4856}"/>
          </ac:spMkLst>
        </pc:spChg>
        <pc:spChg chg="add mod">
          <ac:chgData name="Vinícius Goddard" userId="cf0e98ffcd35f507" providerId="LiveId" clId="{706AED1D-C005-48A7-907D-2ED7667FB04C}" dt="2023-04-20T21:26:09.741" v="1311" actId="1076"/>
          <ac:spMkLst>
            <pc:docMk/>
            <pc:sldMk cId="4174721420" sldId="264"/>
            <ac:spMk id="20" creationId="{184FC426-9BE3-3254-2DEB-084685546148}"/>
          </ac:spMkLst>
        </pc:spChg>
        <pc:spChg chg="add mod">
          <ac:chgData name="Vinícius Goddard" userId="cf0e98ffcd35f507" providerId="LiveId" clId="{706AED1D-C005-48A7-907D-2ED7667FB04C}" dt="2023-04-20T21:36:05.699" v="1467" actId="1076"/>
          <ac:spMkLst>
            <pc:docMk/>
            <pc:sldMk cId="4174721420" sldId="264"/>
            <ac:spMk id="21" creationId="{E5FA648E-9411-2542-42A5-92791353A319}"/>
          </ac:spMkLst>
        </pc:spChg>
        <pc:spChg chg="add del mod">
          <ac:chgData name="Vinícius Goddard" userId="cf0e98ffcd35f507" providerId="LiveId" clId="{706AED1D-C005-48A7-907D-2ED7667FB04C}" dt="2023-04-20T21:14:32.548" v="1161" actId="478"/>
          <ac:spMkLst>
            <pc:docMk/>
            <pc:sldMk cId="4174721420" sldId="264"/>
            <ac:spMk id="22" creationId="{6A463ADB-7010-DFA2-94BB-35C3736646E4}"/>
          </ac:spMkLst>
        </pc:spChg>
        <pc:spChg chg="add mod">
          <ac:chgData name="Vinícius Goddard" userId="cf0e98ffcd35f507" providerId="LiveId" clId="{706AED1D-C005-48A7-907D-2ED7667FB04C}" dt="2023-04-20T21:23:07.239" v="1251" actId="1076"/>
          <ac:spMkLst>
            <pc:docMk/>
            <pc:sldMk cId="4174721420" sldId="264"/>
            <ac:spMk id="29" creationId="{A4456698-3350-C578-4F4B-2B1CA7AE1543}"/>
          </ac:spMkLst>
        </pc:spChg>
        <pc:spChg chg="add mod">
          <ac:chgData name="Vinícius Goddard" userId="cf0e98ffcd35f507" providerId="LiveId" clId="{706AED1D-C005-48A7-907D-2ED7667FB04C}" dt="2023-04-20T21:25:29.030" v="1308" actId="1076"/>
          <ac:spMkLst>
            <pc:docMk/>
            <pc:sldMk cId="4174721420" sldId="264"/>
            <ac:spMk id="30" creationId="{803B953A-8F9B-64CD-23EF-D7D72F8CA9DE}"/>
          </ac:spMkLst>
        </pc:spChg>
        <pc:spChg chg="add mod">
          <ac:chgData name="Vinícius Goddard" userId="cf0e98ffcd35f507" providerId="LiveId" clId="{706AED1D-C005-48A7-907D-2ED7667FB04C}" dt="2023-04-20T21:26:18.290" v="1314"/>
          <ac:spMkLst>
            <pc:docMk/>
            <pc:sldMk cId="4174721420" sldId="264"/>
            <ac:spMk id="31" creationId="{8DF482B8-B3B0-58DA-C52A-50C67F5B4413}"/>
          </ac:spMkLst>
        </pc:spChg>
        <pc:grpChg chg="add mod">
          <ac:chgData name="Vinícius Goddard" userId="cf0e98ffcd35f507" providerId="LiveId" clId="{706AED1D-C005-48A7-907D-2ED7667FB04C}" dt="2023-04-20T20:40:02.923" v="733" actId="1076"/>
          <ac:grpSpMkLst>
            <pc:docMk/>
            <pc:sldMk cId="4174721420" sldId="264"/>
            <ac:grpSpMk id="8" creationId="{BAB10E51-1C4B-0A96-25A4-012013A83A7C}"/>
          </ac:grpSpMkLst>
        </pc:grpChg>
        <pc:grpChg chg="add mod">
          <ac:chgData name="Vinícius Goddard" userId="cf0e98ffcd35f507" providerId="LiveId" clId="{706AED1D-C005-48A7-907D-2ED7667FB04C}" dt="2023-04-20T20:39:50.564" v="727" actId="1076"/>
          <ac:grpSpMkLst>
            <pc:docMk/>
            <pc:sldMk cId="4174721420" sldId="264"/>
            <ac:grpSpMk id="14" creationId="{637281EF-C9B2-16CB-7B72-BD2CACF7D287}"/>
          </ac:grpSpMkLst>
        </pc:grpChg>
        <pc:grpChg chg="add mod">
          <ac:chgData name="Vinícius Goddard" userId="cf0e98ffcd35f507" providerId="LiveId" clId="{706AED1D-C005-48A7-907D-2ED7667FB04C}" dt="2023-04-20T20:44:25.312" v="1043" actId="1076"/>
          <ac:grpSpMkLst>
            <pc:docMk/>
            <pc:sldMk cId="4174721420" sldId="264"/>
            <ac:grpSpMk id="17" creationId="{43417099-E633-BB50-EF43-1E7BE2572CC6}"/>
          </ac:grpSpMkLst>
        </pc:grpChg>
        <pc:graphicFrameChg chg="del">
          <ac:chgData name="Vinícius Goddard" userId="cf0e98ffcd35f507" providerId="LiveId" clId="{706AED1D-C005-48A7-907D-2ED7667FB04C}" dt="2023-04-20T20:15:15.740" v="109" actId="478"/>
          <ac:graphicFrameMkLst>
            <pc:docMk/>
            <pc:sldMk cId="4174721420" sldId="264"/>
            <ac:graphicFrameMk id="11" creationId="{2F00D48F-5ECB-1C3E-9B55-B834094A1B44}"/>
          </ac:graphicFrameMkLst>
        </pc:graphicFrameChg>
        <pc:graphicFrameChg chg="add del mod">
          <ac:chgData name="Vinícius Goddard" userId="cf0e98ffcd35f507" providerId="LiveId" clId="{706AED1D-C005-48A7-907D-2ED7667FB04C}" dt="2023-04-20T21:20:24.984" v="1211" actId="478"/>
          <ac:graphicFrameMkLst>
            <pc:docMk/>
            <pc:sldMk cId="4174721420" sldId="264"/>
            <ac:graphicFrameMk id="23" creationId="{EB01F0BB-46D1-4885-F28E-FB6736D063BE}"/>
          </ac:graphicFrameMkLst>
        </pc:graphicFrameChg>
        <pc:graphicFrameChg chg="add del mod">
          <ac:chgData name="Vinícius Goddard" userId="cf0e98ffcd35f507" providerId="LiveId" clId="{706AED1D-C005-48A7-907D-2ED7667FB04C}" dt="2023-04-20T21:20:24.984" v="1211" actId="478"/>
          <ac:graphicFrameMkLst>
            <pc:docMk/>
            <pc:sldMk cId="4174721420" sldId="264"/>
            <ac:graphicFrameMk id="24" creationId="{AC792402-B3FC-BF16-D819-9519BDC4FE03}"/>
          </ac:graphicFrameMkLst>
        </pc:graphicFrameChg>
        <pc:graphicFrameChg chg="add del mod">
          <ac:chgData name="Vinícius Goddard" userId="cf0e98ffcd35f507" providerId="LiveId" clId="{706AED1D-C005-48A7-907D-2ED7667FB04C}" dt="2023-04-20T21:20:24.984" v="1211" actId="478"/>
          <ac:graphicFrameMkLst>
            <pc:docMk/>
            <pc:sldMk cId="4174721420" sldId="264"/>
            <ac:graphicFrameMk id="25" creationId="{4DD06DA2-2C8B-136F-CC13-336B8EF297ED}"/>
          </ac:graphicFrameMkLst>
        </pc:graphicFrameChg>
        <pc:graphicFrameChg chg="add mod modGraphic">
          <ac:chgData name="Vinícius Goddard" userId="cf0e98ffcd35f507" providerId="LiveId" clId="{706AED1D-C005-48A7-907D-2ED7667FB04C}" dt="2023-04-20T21:21:07.541" v="1219" actId="339"/>
          <ac:graphicFrameMkLst>
            <pc:docMk/>
            <pc:sldMk cId="4174721420" sldId="264"/>
            <ac:graphicFrameMk id="26" creationId="{4137F388-DD8C-C3C2-5E69-7FD4DD77E1F3}"/>
          </ac:graphicFrameMkLst>
        </pc:graphicFrameChg>
        <pc:graphicFrameChg chg="add mod modGraphic">
          <ac:chgData name="Vinícius Goddard" userId="cf0e98ffcd35f507" providerId="LiveId" clId="{706AED1D-C005-48A7-907D-2ED7667FB04C}" dt="2023-04-20T21:21:17.935" v="1221" actId="1076"/>
          <ac:graphicFrameMkLst>
            <pc:docMk/>
            <pc:sldMk cId="4174721420" sldId="264"/>
            <ac:graphicFrameMk id="27" creationId="{2FC61C64-B479-5AC0-FA91-45DCF2A908BA}"/>
          </ac:graphicFrameMkLst>
        </pc:graphicFrameChg>
        <pc:graphicFrameChg chg="add mod modGraphic">
          <ac:chgData name="Vinícius Goddard" userId="cf0e98ffcd35f507" providerId="LiveId" clId="{706AED1D-C005-48A7-907D-2ED7667FB04C}" dt="2023-04-20T21:21:33.510" v="1224" actId="339"/>
          <ac:graphicFrameMkLst>
            <pc:docMk/>
            <pc:sldMk cId="4174721420" sldId="264"/>
            <ac:graphicFrameMk id="28" creationId="{20A1C15D-73A8-68F1-058D-5913FF30B64E}"/>
          </ac:graphicFrameMkLst>
        </pc:graphicFrameChg>
        <pc:picChg chg="del">
          <ac:chgData name="Vinícius Goddard" userId="cf0e98ffcd35f507" providerId="LiveId" clId="{706AED1D-C005-48A7-907D-2ED7667FB04C}" dt="2023-04-20T20:15:14.592" v="107" actId="478"/>
          <ac:picMkLst>
            <pc:docMk/>
            <pc:sldMk cId="4174721420" sldId="264"/>
            <ac:picMk id="12" creationId="{BDB5931B-D789-9708-CAC8-8A003D729BE1}"/>
          </ac:picMkLst>
        </pc:picChg>
        <pc:picChg chg="add del">
          <ac:chgData name="Vinícius Goddard" userId="cf0e98ffcd35f507" providerId="LiveId" clId="{706AED1D-C005-48A7-907D-2ED7667FB04C}" dt="2023-04-20T20:30:13.682" v="501"/>
          <ac:picMkLst>
            <pc:docMk/>
            <pc:sldMk cId="4174721420" sldId="264"/>
            <ac:picMk id="1026" creationId="{FE0361EF-1B5D-E5CF-85F2-BC87E7255391}"/>
          </ac:picMkLst>
        </pc:picChg>
      </pc:sldChg>
      <pc:sldChg chg="addSp delSp modSp add mod ord">
        <pc:chgData name="Vinícius Goddard" userId="cf0e98ffcd35f507" providerId="LiveId" clId="{706AED1D-C005-48A7-907D-2ED7667FB04C}" dt="2023-04-20T21:20:36.673" v="1214" actId="478"/>
        <pc:sldMkLst>
          <pc:docMk/>
          <pc:sldMk cId="447130389" sldId="265"/>
        </pc:sldMkLst>
        <pc:spChg chg="mod">
          <ac:chgData name="Vinícius Goddard" userId="cf0e98ffcd35f507" providerId="LiveId" clId="{706AED1D-C005-48A7-907D-2ED7667FB04C}" dt="2023-04-20T21:13:54.696" v="1159" actId="1076"/>
          <ac:spMkLst>
            <pc:docMk/>
            <pc:sldMk cId="447130389" sldId="265"/>
            <ac:spMk id="20" creationId="{184FC426-9BE3-3254-2DEB-084685546148}"/>
          </ac:spMkLst>
        </pc:spChg>
        <pc:spChg chg="mod">
          <ac:chgData name="Vinícius Goddard" userId="cf0e98ffcd35f507" providerId="LiveId" clId="{706AED1D-C005-48A7-907D-2ED7667FB04C}" dt="2023-04-20T21:16:25.473" v="1168" actId="1076"/>
          <ac:spMkLst>
            <pc:docMk/>
            <pc:sldMk cId="447130389" sldId="265"/>
            <ac:spMk id="21" creationId="{E5FA648E-9411-2542-42A5-92791353A319}"/>
          </ac:spMkLst>
        </pc:spChg>
        <pc:graphicFrameChg chg="add mod modGraphic">
          <ac:chgData name="Vinícius Goddard" userId="cf0e98ffcd35f507" providerId="LiveId" clId="{706AED1D-C005-48A7-907D-2ED7667FB04C}" dt="2023-04-20T21:17:58.597" v="1173" actId="1076"/>
          <ac:graphicFrameMkLst>
            <pc:docMk/>
            <pc:sldMk cId="447130389" sldId="265"/>
            <ac:graphicFrameMk id="10" creationId="{A1469498-8481-FBE1-5033-3242EAB190AF}"/>
          </ac:graphicFrameMkLst>
        </pc:graphicFrameChg>
        <pc:graphicFrameChg chg="add mod modGraphic">
          <ac:chgData name="Vinícius Goddard" userId="cf0e98ffcd35f507" providerId="LiveId" clId="{706AED1D-C005-48A7-907D-2ED7667FB04C}" dt="2023-04-20T21:19:54.480" v="1198" actId="1076"/>
          <ac:graphicFrameMkLst>
            <pc:docMk/>
            <pc:sldMk cId="447130389" sldId="265"/>
            <ac:graphicFrameMk id="11" creationId="{8C9FD03F-57EA-E544-22EF-33CE5CC3AD80}"/>
          </ac:graphicFrameMkLst>
        </pc:graphicFrameChg>
        <pc:graphicFrameChg chg="add mod modGraphic">
          <ac:chgData name="Vinícius Goddard" userId="cf0e98ffcd35f507" providerId="LiveId" clId="{706AED1D-C005-48A7-907D-2ED7667FB04C}" dt="2023-04-20T21:19:48.370" v="1197" actId="1076"/>
          <ac:graphicFrameMkLst>
            <pc:docMk/>
            <pc:sldMk cId="447130389" sldId="265"/>
            <ac:graphicFrameMk id="12" creationId="{286EF7C2-62ED-0A1D-36FF-12138289BC84}"/>
          </ac:graphicFrameMkLst>
        </pc:graphicFrameChg>
        <pc:graphicFrameChg chg="add del mod">
          <ac:chgData name="Vinícius Goddard" userId="cf0e98ffcd35f507" providerId="LiveId" clId="{706AED1D-C005-48A7-907D-2ED7667FB04C}" dt="2023-04-20T21:20:36.673" v="1214" actId="478"/>
          <ac:graphicFrameMkLst>
            <pc:docMk/>
            <pc:sldMk cId="447130389" sldId="265"/>
            <ac:graphicFrameMk id="22" creationId="{CB4B0EDA-9A2B-0454-046D-8A52B8DB1B20}"/>
          </ac:graphicFrameMkLst>
        </pc:graphicFrameChg>
      </pc:sldChg>
      <pc:sldChg chg="addSp delSp new del mod">
        <pc:chgData name="Vinícius Goddard" userId="cf0e98ffcd35f507" providerId="LiveId" clId="{706AED1D-C005-48A7-907D-2ED7667FB04C}" dt="2023-04-20T20:35:13.216" v="605" actId="680"/>
        <pc:sldMkLst>
          <pc:docMk/>
          <pc:sldMk cId="3574545556" sldId="265"/>
        </pc:sldMkLst>
        <pc:spChg chg="add del">
          <ac:chgData name="Vinícius Goddard" userId="cf0e98ffcd35f507" providerId="LiveId" clId="{706AED1D-C005-48A7-907D-2ED7667FB04C}" dt="2023-04-20T20:35:12.284" v="604" actId="22"/>
          <ac:spMkLst>
            <pc:docMk/>
            <pc:sldMk cId="3574545556" sldId="265"/>
            <ac:spMk id="5" creationId="{FEB00ED2-587C-24CF-8BDB-48039E6F9202}"/>
          </ac:spMkLst>
        </pc:spChg>
      </pc:sldChg>
      <pc:sldChg chg="addSp delSp modSp add mod setBg modAnim">
        <pc:chgData name="Vinícius Goddard" userId="cf0e98ffcd35f507" providerId="LiveId" clId="{706AED1D-C005-48A7-907D-2ED7667FB04C}" dt="2023-04-20T21:36:13.719" v="1470" actId="167"/>
        <pc:sldMkLst>
          <pc:docMk/>
          <pc:sldMk cId="204074656" sldId="266"/>
        </pc:sldMkLst>
        <pc:spChg chg="del">
          <ac:chgData name="Vinícius Goddard" userId="cf0e98ffcd35f507" providerId="LiveId" clId="{706AED1D-C005-48A7-907D-2ED7667FB04C}" dt="2023-04-20T21:26:34.935" v="1324" actId="478"/>
          <ac:spMkLst>
            <pc:docMk/>
            <pc:sldMk cId="204074656" sldId="266"/>
            <ac:spMk id="2" creationId="{B0BFB241-5A86-8BCE-56A9-37A149D65DAE}"/>
          </ac:spMkLst>
        </pc:spChg>
        <pc:spChg chg="del">
          <ac:chgData name="Vinícius Goddard" userId="cf0e98ffcd35f507" providerId="LiveId" clId="{706AED1D-C005-48A7-907D-2ED7667FB04C}" dt="2023-04-20T21:26:34.342" v="1323" actId="478"/>
          <ac:spMkLst>
            <pc:docMk/>
            <pc:sldMk cId="204074656" sldId="266"/>
            <ac:spMk id="3" creationId="{D6124D34-B827-53AC-B782-98AAA4829A10}"/>
          </ac:spMkLst>
        </pc:spChg>
        <pc:spChg chg="del">
          <ac:chgData name="Vinícius Goddard" userId="cf0e98ffcd35f507" providerId="LiveId" clId="{706AED1D-C005-48A7-907D-2ED7667FB04C}" dt="2023-04-20T21:26:42.390" v="1330" actId="478"/>
          <ac:spMkLst>
            <pc:docMk/>
            <pc:sldMk cId="204074656" sldId="266"/>
            <ac:spMk id="4" creationId="{FC47C76C-2503-F8D0-105A-F829C791A087}"/>
          </ac:spMkLst>
        </pc:spChg>
        <pc:spChg chg="del mod topLvl">
          <ac:chgData name="Vinícius Goddard" userId="cf0e98ffcd35f507" providerId="LiveId" clId="{706AED1D-C005-48A7-907D-2ED7667FB04C}" dt="2023-04-20T21:26:41.640" v="1329" actId="478"/>
          <ac:spMkLst>
            <pc:docMk/>
            <pc:sldMk cId="204074656" sldId="266"/>
            <ac:spMk id="6" creationId="{D916A9F0-AA58-39A9-8756-BC2AF4B90F5A}"/>
          </ac:spMkLst>
        </pc:spChg>
        <pc:spChg chg="del mod topLvl">
          <ac:chgData name="Vinícius Goddard" userId="cf0e98ffcd35f507" providerId="LiveId" clId="{706AED1D-C005-48A7-907D-2ED7667FB04C}" dt="2023-04-20T21:26:39.990" v="1328" actId="478"/>
          <ac:spMkLst>
            <pc:docMk/>
            <pc:sldMk cId="204074656" sldId="266"/>
            <ac:spMk id="7" creationId="{32490FD3-7B0D-FFEA-DF52-7D152A86B818}"/>
          </ac:spMkLst>
        </pc:spChg>
        <pc:spChg chg="add mod ord">
          <ac:chgData name="Vinícius Goddard" userId="cf0e98ffcd35f507" providerId="LiveId" clId="{706AED1D-C005-48A7-907D-2ED7667FB04C}" dt="2023-04-20T21:31:56.194" v="1448" actId="1076"/>
          <ac:spMkLst>
            <pc:docMk/>
            <pc:sldMk cId="204074656" sldId="266"/>
            <ac:spMk id="10" creationId="{24932CDF-4042-7C66-5C42-168F83B71F9B}"/>
          </ac:spMkLst>
        </pc:spChg>
        <pc:spChg chg="add mod ord">
          <ac:chgData name="Vinícius Goddard" userId="cf0e98ffcd35f507" providerId="LiveId" clId="{706AED1D-C005-48A7-907D-2ED7667FB04C}" dt="2023-04-20T21:31:22.034" v="1438" actId="1076"/>
          <ac:spMkLst>
            <pc:docMk/>
            <pc:sldMk cId="204074656" sldId="266"/>
            <ac:spMk id="11" creationId="{6E082675-C3E5-89DC-3462-7EE5F4A95968}"/>
          </ac:spMkLst>
        </pc:spChg>
        <pc:spChg chg="add mod ord">
          <ac:chgData name="Vinícius Goddard" userId="cf0e98ffcd35f507" providerId="LiveId" clId="{706AED1D-C005-48A7-907D-2ED7667FB04C}" dt="2023-04-20T21:28:32.475" v="1360" actId="167"/>
          <ac:spMkLst>
            <pc:docMk/>
            <pc:sldMk cId="204074656" sldId="266"/>
            <ac:spMk id="12" creationId="{5A6C14F8-07AC-37FD-0C0F-B59614961578}"/>
          </ac:spMkLst>
        </pc:spChg>
        <pc:spChg chg="del mod">
          <ac:chgData name="Vinícius Goddard" userId="cf0e98ffcd35f507" providerId="LiveId" clId="{706AED1D-C005-48A7-907D-2ED7667FB04C}" dt="2023-04-20T21:26:48.358" v="1332" actId="478"/>
          <ac:spMkLst>
            <pc:docMk/>
            <pc:sldMk cId="204074656" sldId="266"/>
            <ac:spMk id="20" creationId="{184FC426-9BE3-3254-2DEB-084685546148}"/>
          </ac:spMkLst>
        </pc:spChg>
        <pc:spChg chg="del mod">
          <ac:chgData name="Vinícius Goddard" userId="cf0e98ffcd35f507" providerId="LiveId" clId="{706AED1D-C005-48A7-907D-2ED7667FB04C}" dt="2023-04-20T21:26:48.951" v="1333" actId="478"/>
          <ac:spMkLst>
            <pc:docMk/>
            <pc:sldMk cId="204074656" sldId="266"/>
            <ac:spMk id="21" creationId="{E5FA648E-9411-2542-42A5-92791353A319}"/>
          </ac:spMkLst>
        </pc:spChg>
        <pc:spChg chg="add mod ord">
          <ac:chgData name="Vinícius Goddard" userId="cf0e98ffcd35f507" providerId="LiveId" clId="{706AED1D-C005-48A7-907D-2ED7667FB04C}" dt="2023-04-20T21:32:02.147" v="1449" actId="1076"/>
          <ac:spMkLst>
            <pc:docMk/>
            <pc:sldMk cId="204074656" sldId="266"/>
            <ac:spMk id="22" creationId="{EE506329-0B5D-1485-C33F-B821ED9EE306}"/>
          </ac:spMkLst>
        </pc:spChg>
        <pc:spChg chg="add mod ord">
          <ac:chgData name="Vinícius Goddard" userId="cf0e98ffcd35f507" providerId="LiveId" clId="{706AED1D-C005-48A7-907D-2ED7667FB04C}" dt="2023-04-20T21:31:49.462" v="1447" actId="1076"/>
          <ac:spMkLst>
            <pc:docMk/>
            <pc:sldMk cId="204074656" sldId="266"/>
            <ac:spMk id="23" creationId="{2B1B7BD4-5317-EABD-AAD0-B04F0351EEE8}"/>
          </ac:spMkLst>
        </pc:spChg>
        <pc:spChg chg="add mod ord">
          <ac:chgData name="Vinícius Goddard" userId="cf0e98ffcd35f507" providerId="LiveId" clId="{706AED1D-C005-48A7-907D-2ED7667FB04C}" dt="2023-04-20T21:36:13.719" v="1470" actId="167"/>
          <ac:spMkLst>
            <pc:docMk/>
            <pc:sldMk cId="204074656" sldId="266"/>
            <ac:spMk id="24" creationId="{1DCBE321-F2A7-B25F-B9D5-00435192F858}"/>
          </ac:spMkLst>
        </pc:spChg>
        <pc:spChg chg="del">
          <ac:chgData name="Vinícius Goddard" userId="cf0e98ffcd35f507" providerId="LiveId" clId="{706AED1D-C005-48A7-907D-2ED7667FB04C}" dt="2023-04-20T21:26:58.486" v="1335" actId="478"/>
          <ac:spMkLst>
            <pc:docMk/>
            <pc:sldMk cId="204074656" sldId="266"/>
            <ac:spMk id="29" creationId="{A4456698-3350-C578-4F4B-2B1CA7AE1543}"/>
          </ac:spMkLst>
        </pc:spChg>
        <pc:spChg chg="del">
          <ac:chgData name="Vinícius Goddard" userId="cf0e98ffcd35f507" providerId="LiveId" clId="{706AED1D-C005-48A7-907D-2ED7667FB04C}" dt="2023-04-20T21:26:56.886" v="1334" actId="478"/>
          <ac:spMkLst>
            <pc:docMk/>
            <pc:sldMk cId="204074656" sldId="266"/>
            <ac:spMk id="30" creationId="{803B953A-8F9B-64CD-23EF-D7D72F8CA9DE}"/>
          </ac:spMkLst>
        </pc:spChg>
        <pc:grpChg chg="del">
          <ac:chgData name="Vinícius Goddard" userId="cf0e98ffcd35f507" providerId="LiveId" clId="{706AED1D-C005-48A7-907D-2ED7667FB04C}" dt="2023-04-20T21:26:39.990" v="1328" actId="478"/>
          <ac:grpSpMkLst>
            <pc:docMk/>
            <pc:sldMk cId="204074656" sldId="266"/>
            <ac:grpSpMk id="8" creationId="{BAB10E51-1C4B-0A96-25A4-012013A83A7C}"/>
          </ac:grpSpMkLst>
        </pc:grpChg>
        <pc:grpChg chg="del">
          <ac:chgData name="Vinícius Goddard" userId="cf0e98ffcd35f507" providerId="LiveId" clId="{706AED1D-C005-48A7-907D-2ED7667FB04C}" dt="2023-04-20T21:26:32.879" v="1321" actId="478"/>
          <ac:grpSpMkLst>
            <pc:docMk/>
            <pc:sldMk cId="204074656" sldId="266"/>
            <ac:grpSpMk id="14" creationId="{637281EF-C9B2-16CB-7B72-BD2CACF7D287}"/>
          </ac:grpSpMkLst>
        </pc:grpChg>
        <pc:grpChg chg="del">
          <ac:chgData name="Vinícius Goddard" userId="cf0e98ffcd35f507" providerId="LiveId" clId="{706AED1D-C005-48A7-907D-2ED7667FB04C}" dt="2023-04-20T21:26:29.239" v="1318" actId="478"/>
          <ac:grpSpMkLst>
            <pc:docMk/>
            <pc:sldMk cId="204074656" sldId="266"/>
            <ac:grpSpMk id="17" creationId="{43417099-E633-BB50-EF43-1E7BE2572CC6}"/>
          </ac:grpSpMkLst>
        </pc:grpChg>
        <pc:graphicFrameChg chg="mod ord modGraphic">
          <ac:chgData name="Vinícius Goddard" userId="cf0e98ffcd35f507" providerId="LiveId" clId="{706AED1D-C005-48A7-907D-2ED7667FB04C}" dt="2023-04-20T21:30:49.747" v="1433" actId="166"/>
          <ac:graphicFrameMkLst>
            <pc:docMk/>
            <pc:sldMk cId="204074656" sldId="266"/>
            <ac:graphicFrameMk id="26" creationId="{4137F388-DD8C-C3C2-5E69-7FD4DD77E1F3}"/>
          </ac:graphicFrameMkLst>
        </pc:graphicFrameChg>
        <pc:graphicFrameChg chg="mod ord modGraphic">
          <ac:chgData name="Vinícius Goddard" userId="cf0e98ffcd35f507" providerId="LiveId" clId="{706AED1D-C005-48A7-907D-2ED7667FB04C}" dt="2023-04-20T21:30:49.747" v="1433" actId="166"/>
          <ac:graphicFrameMkLst>
            <pc:docMk/>
            <pc:sldMk cId="204074656" sldId="266"/>
            <ac:graphicFrameMk id="27" creationId="{2FC61C64-B479-5AC0-FA91-45DCF2A908BA}"/>
          </ac:graphicFrameMkLst>
        </pc:graphicFrameChg>
        <pc:graphicFrameChg chg="mod ord modGraphic">
          <ac:chgData name="Vinícius Goddard" userId="cf0e98ffcd35f507" providerId="LiveId" clId="{706AED1D-C005-48A7-907D-2ED7667FB04C}" dt="2023-04-20T21:30:49.747" v="1433" actId="166"/>
          <ac:graphicFrameMkLst>
            <pc:docMk/>
            <pc:sldMk cId="204074656" sldId="266"/>
            <ac:graphicFrameMk id="28" creationId="{20A1C15D-73A8-68F1-058D-5913FF30B64E}"/>
          </ac:graphicFrameMkLst>
        </pc:graphicFrameChg>
        <pc:picChg chg="del">
          <ac:chgData name="Vinícius Goddard" userId="cf0e98ffcd35f507" providerId="LiveId" clId="{706AED1D-C005-48A7-907D-2ED7667FB04C}" dt="2023-04-20T21:26:30.317" v="1319" actId="478"/>
          <ac:picMkLst>
            <pc:docMk/>
            <pc:sldMk cId="204074656" sldId="266"/>
            <ac:picMk id="5" creationId="{E96B1524-08A2-3350-2BBE-2756BFA3E63B}"/>
          </ac:picMkLst>
        </pc:picChg>
        <pc:picChg chg="del">
          <ac:chgData name="Vinícius Goddard" userId="cf0e98ffcd35f507" providerId="LiveId" clId="{706AED1D-C005-48A7-907D-2ED7667FB04C}" dt="2023-04-20T21:26:33.534" v="1322" actId="478"/>
          <ac:picMkLst>
            <pc:docMk/>
            <pc:sldMk cId="204074656" sldId="266"/>
            <ac:picMk id="9" creationId="{6500CC78-FA98-37F4-CA53-47182902EF99}"/>
          </ac:picMkLst>
        </pc:picChg>
        <pc:picChg chg="del">
          <ac:chgData name="Vinícius Goddard" userId="cf0e98ffcd35f507" providerId="LiveId" clId="{706AED1D-C005-48A7-907D-2ED7667FB04C}" dt="2023-04-20T21:26:35.966" v="1325" actId="478"/>
          <ac:picMkLst>
            <pc:docMk/>
            <pc:sldMk cId="204074656" sldId="266"/>
            <ac:picMk id="13" creationId="{427FE146-7245-72F3-2F7D-09CC3FC69E58}"/>
          </ac:picMkLst>
        </pc:picChg>
      </pc:sldChg>
      <pc:sldChg chg="addSp delSp modSp add mod modAnim">
        <pc:chgData name="Vinícius Goddard" userId="cf0e98ffcd35f507" providerId="LiveId" clId="{706AED1D-C005-48A7-907D-2ED7667FB04C}" dt="2023-04-20T21:48:22.454" v="1711"/>
        <pc:sldMkLst>
          <pc:docMk/>
          <pc:sldMk cId="3280721449" sldId="267"/>
        </pc:sldMkLst>
        <pc:spChg chg="add mod">
          <ac:chgData name="Vinícius Goddard" userId="cf0e98ffcd35f507" providerId="LiveId" clId="{706AED1D-C005-48A7-907D-2ED7667FB04C}" dt="2023-04-20T21:43:31.142" v="1518" actId="14861"/>
          <ac:spMkLst>
            <pc:docMk/>
            <pc:sldMk cId="3280721449" sldId="267"/>
            <ac:spMk id="2" creationId="{D2E90D57-5B57-6E92-4DA9-86FA20A81106}"/>
          </ac:spMkLst>
        </pc:spChg>
        <pc:spChg chg="add mod">
          <ac:chgData name="Vinícius Goddard" userId="cf0e98ffcd35f507" providerId="LiveId" clId="{706AED1D-C005-48A7-907D-2ED7667FB04C}" dt="2023-04-20T21:47:50.924" v="1707" actId="14100"/>
          <ac:spMkLst>
            <pc:docMk/>
            <pc:sldMk cId="3280721449" sldId="267"/>
            <ac:spMk id="3" creationId="{97143BA3-0695-D70A-F0AE-B52F3FC43F0E}"/>
          </ac:spMkLst>
        </pc:spChg>
        <pc:spChg chg="add mod">
          <ac:chgData name="Vinícius Goddard" userId="cf0e98ffcd35f507" providerId="LiveId" clId="{706AED1D-C005-48A7-907D-2ED7667FB04C}" dt="2023-04-20T21:47:47.998" v="1706" actId="14100"/>
          <ac:spMkLst>
            <pc:docMk/>
            <pc:sldMk cId="3280721449" sldId="267"/>
            <ac:spMk id="4" creationId="{A18C1821-867A-8E6F-F547-B356B5AC5B93}"/>
          </ac:spMkLst>
        </pc:spChg>
        <pc:spChg chg="mod">
          <ac:chgData name="Vinícius Goddard" userId="cf0e98ffcd35f507" providerId="LiveId" clId="{706AED1D-C005-48A7-907D-2ED7667FB04C}" dt="2023-04-20T21:40:43.418" v="1488" actId="1076"/>
          <ac:spMkLst>
            <pc:docMk/>
            <pc:sldMk cId="3280721449" sldId="267"/>
            <ac:spMk id="10" creationId="{24932CDF-4042-7C66-5C42-168F83B71F9B}"/>
          </ac:spMkLst>
        </pc:spChg>
        <pc:spChg chg="mod">
          <ac:chgData name="Vinícius Goddard" userId="cf0e98ffcd35f507" providerId="LiveId" clId="{706AED1D-C005-48A7-907D-2ED7667FB04C}" dt="2023-04-20T21:40:33.539" v="1487" actId="1076"/>
          <ac:spMkLst>
            <pc:docMk/>
            <pc:sldMk cId="3280721449" sldId="267"/>
            <ac:spMk id="11" creationId="{6E082675-C3E5-89DC-3462-7EE5F4A95968}"/>
          </ac:spMkLst>
        </pc:spChg>
        <pc:spChg chg="mod">
          <ac:chgData name="Vinícius Goddard" userId="cf0e98ffcd35f507" providerId="LiveId" clId="{706AED1D-C005-48A7-907D-2ED7667FB04C}" dt="2023-04-20T21:39:40.697" v="1477" actId="1076"/>
          <ac:spMkLst>
            <pc:docMk/>
            <pc:sldMk cId="3280721449" sldId="267"/>
            <ac:spMk id="12" creationId="{5A6C14F8-07AC-37FD-0C0F-B59614961578}"/>
          </ac:spMkLst>
        </pc:spChg>
        <pc:spChg chg="mod">
          <ac:chgData name="Vinícius Goddard" userId="cf0e98ffcd35f507" providerId="LiveId" clId="{706AED1D-C005-48A7-907D-2ED7667FB04C}" dt="2023-04-20T21:40:24.894" v="1486" actId="1076"/>
          <ac:spMkLst>
            <pc:docMk/>
            <pc:sldMk cId="3280721449" sldId="267"/>
            <ac:spMk id="22" creationId="{EE506329-0B5D-1485-C33F-B821ED9EE306}"/>
          </ac:spMkLst>
        </pc:spChg>
        <pc:spChg chg="mod">
          <ac:chgData name="Vinícius Goddard" userId="cf0e98ffcd35f507" providerId="LiveId" clId="{706AED1D-C005-48A7-907D-2ED7667FB04C}" dt="2023-04-20T21:41:35.267" v="1494" actId="1076"/>
          <ac:spMkLst>
            <pc:docMk/>
            <pc:sldMk cId="3280721449" sldId="267"/>
            <ac:spMk id="23" creationId="{2B1B7BD4-5317-EABD-AAD0-B04F0351EEE8}"/>
          </ac:spMkLst>
        </pc:spChg>
        <pc:spChg chg="del">
          <ac:chgData name="Vinícius Goddard" userId="cf0e98ffcd35f507" providerId="LiveId" clId="{706AED1D-C005-48A7-907D-2ED7667FB04C}" dt="2023-04-20T21:41:29.751" v="1493" actId="478"/>
          <ac:spMkLst>
            <pc:docMk/>
            <pc:sldMk cId="3280721449" sldId="267"/>
            <ac:spMk id="24" creationId="{1DCBE321-F2A7-B25F-B9D5-00435192F858}"/>
          </ac:spMkLst>
        </pc:spChg>
        <pc:graphicFrameChg chg="mod">
          <ac:chgData name="Vinícius Goddard" userId="cf0e98ffcd35f507" providerId="LiveId" clId="{706AED1D-C005-48A7-907D-2ED7667FB04C}" dt="2023-04-20T21:39:30.864" v="1476" actId="1076"/>
          <ac:graphicFrameMkLst>
            <pc:docMk/>
            <pc:sldMk cId="3280721449" sldId="267"/>
            <ac:graphicFrameMk id="26" creationId="{4137F388-DD8C-C3C2-5E69-7FD4DD77E1F3}"/>
          </ac:graphicFrameMkLst>
        </pc:graphicFrameChg>
        <pc:graphicFrameChg chg="mod">
          <ac:chgData name="Vinícius Goddard" userId="cf0e98ffcd35f507" providerId="LiveId" clId="{706AED1D-C005-48A7-907D-2ED7667FB04C}" dt="2023-04-20T21:39:27.007" v="1475" actId="1076"/>
          <ac:graphicFrameMkLst>
            <pc:docMk/>
            <pc:sldMk cId="3280721449" sldId="267"/>
            <ac:graphicFrameMk id="27" creationId="{2FC61C64-B479-5AC0-FA91-45DCF2A908BA}"/>
          </ac:graphicFrameMkLst>
        </pc:graphicFrameChg>
        <pc:graphicFrameChg chg="mod">
          <ac:chgData name="Vinícius Goddard" userId="cf0e98ffcd35f507" providerId="LiveId" clId="{706AED1D-C005-48A7-907D-2ED7667FB04C}" dt="2023-04-20T21:39:20.989" v="1474" actId="1076"/>
          <ac:graphicFrameMkLst>
            <pc:docMk/>
            <pc:sldMk cId="3280721449" sldId="267"/>
            <ac:graphicFrameMk id="28" creationId="{20A1C15D-73A8-68F1-058D-5913FF30B64E}"/>
          </ac:graphicFrameMkLst>
        </pc:graphicFrameChg>
        <pc:picChg chg="add mod">
          <ac:chgData name="Vinícius Goddard" userId="cf0e98ffcd35f507" providerId="LiveId" clId="{706AED1D-C005-48A7-907D-2ED7667FB04C}" dt="2023-04-20T21:45:37.120" v="1536" actId="1076"/>
          <ac:picMkLst>
            <pc:docMk/>
            <pc:sldMk cId="3280721449" sldId="267"/>
            <ac:picMk id="2050" creationId="{103CB187-83D0-3112-D053-64EA1D407328}"/>
          </ac:picMkLst>
        </pc:picChg>
      </pc:sldChg>
      <pc:sldChg chg="delSp modSp add mod modAnim">
        <pc:chgData name="Vinícius Goddard" userId="cf0e98ffcd35f507" providerId="LiveId" clId="{706AED1D-C005-48A7-907D-2ED7667FB04C}" dt="2023-04-20T21:50:42.012" v="1856" actId="20577"/>
        <pc:sldMkLst>
          <pc:docMk/>
          <pc:sldMk cId="2771876443" sldId="268"/>
        </pc:sldMkLst>
        <pc:spChg chg="mod">
          <ac:chgData name="Vinícius Goddard" userId="cf0e98ffcd35f507" providerId="LiveId" clId="{706AED1D-C005-48A7-907D-2ED7667FB04C}" dt="2023-04-20T21:50:21.485" v="1772" actId="20577"/>
          <ac:spMkLst>
            <pc:docMk/>
            <pc:sldMk cId="2771876443" sldId="268"/>
            <ac:spMk id="3" creationId="{97143BA3-0695-D70A-F0AE-B52F3FC43F0E}"/>
          </ac:spMkLst>
        </pc:spChg>
        <pc:spChg chg="mod">
          <ac:chgData name="Vinícius Goddard" userId="cf0e98ffcd35f507" providerId="LiveId" clId="{706AED1D-C005-48A7-907D-2ED7667FB04C}" dt="2023-04-20T21:50:42.012" v="1856" actId="20577"/>
          <ac:spMkLst>
            <pc:docMk/>
            <pc:sldMk cId="2771876443" sldId="268"/>
            <ac:spMk id="4" creationId="{A18C1821-867A-8E6F-F547-B356B5AC5B93}"/>
          </ac:spMkLst>
        </pc:spChg>
        <pc:spChg chg="del">
          <ac:chgData name="Vinícius Goddard" userId="cf0e98ffcd35f507" providerId="LiveId" clId="{706AED1D-C005-48A7-907D-2ED7667FB04C}" dt="2023-04-20T21:49:22.386" v="1720" actId="478"/>
          <ac:spMkLst>
            <pc:docMk/>
            <pc:sldMk cId="2771876443" sldId="268"/>
            <ac:spMk id="10" creationId="{24932CDF-4042-7C66-5C42-168F83B71F9B}"/>
          </ac:spMkLst>
        </pc:spChg>
        <pc:spChg chg="del mod">
          <ac:chgData name="Vinícius Goddard" userId="cf0e98ffcd35f507" providerId="LiveId" clId="{706AED1D-C005-48A7-907D-2ED7667FB04C}" dt="2023-04-20T21:49:20.865" v="1719" actId="478"/>
          <ac:spMkLst>
            <pc:docMk/>
            <pc:sldMk cId="2771876443" sldId="268"/>
            <ac:spMk id="11" creationId="{6E082675-C3E5-89DC-3462-7EE5F4A95968}"/>
          </ac:spMkLst>
        </pc:spChg>
        <pc:spChg chg="del">
          <ac:chgData name="Vinícius Goddard" userId="cf0e98ffcd35f507" providerId="LiveId" clId="{706AED1D-C005-48A7-907D-2ED7667FB04C}" dt="2023-04-20T21:49:14.417" v="1713" actId="478"/>
          <ac:spMkLst>
            <pc:docMk/>
            <pc:sldMk cId="2771876443" sldId="268"/>
            <ac:spMk id="12" creationId="{5A6C14F8-07AC-37FD-0C0F-B59614961578}"/>
          </ac:spMkLst>
        </pc:spChg>
        <pc:spChg chg="del mod">
          <ac:chgData name="Vinícius Goddard" userId="cf0e98ffcd35f507" providerId="LiveId" clId="{706AED1D-C005-48A7-907D-2ED7667FB04C}" dt="2023-04-20T21:49:23.831" v="1721" actId="478"/>
          <ac:spMkLst>
            <pc:docMk/>
            <pc:sldMk cId="2771876443" sldId="268"/>
            <ac:spMk id="22" creationId="{EE506329-0B5D-1485-C33F-B821ED9EE306}"/>
          </ac:spMkLst>
        </pc:spChg>
        <pc:graphicFrameChg chg="del">
          <ac:chgData name="Vinícius Goddard" userId="cf0e98ffcd35f507" providerId="LiveId" clId="{706AED1D-C005-48A7-907D-2ED7667FB04C}" dt="2023-04-20T21:49:15.943" v="1716" actId="478"/>
          <ac:graphicFrameMkLst>
            <pc:docMk/>
            <pc:sldMk cId="2771876443" sldId="268"/>
            <ac:graphicFrameMk id="26" creationId="{4137F388-DD8C-C3C2-5E69-7FD4DD77E1F3}"/>
          </ac:graphicFrameMkLst>
        </pc:graphicFrameChg>
        <pc:graphicFrameChg chg="del">
          <ac:chgData name="Vinícius Goddard" userId="cf0e98ffcd35f507" providerId="LiveId" clId="{706AED1D-C005-48A7-907D-2ED7667FB04C}" dt="2023-04-20T21:49:15.362" v="1715" actId="478"/>
          <ac:graphicFrameMkLst>
            <pc:docMk/>
            <pc:sldMk cId="2771876443" sldId="268"/>
            <ac:graphicFrameMk id="27" creationId="{2FC61C64-B479-5AC0-FA91-45DCF2A908BA}"/>
          </ac:graphicFrameMkLst>
        </pc:graphicFrameChg>
        <pc:graphicFrameChg chg="del">
          <ac:chgData name="Vinícius Goddard" userId="cf0e98ffcd35f507" providerId="LiveId" clId="{706AED1D-C005-48A7-907D-2ED7667FB04C}" dt="2023-04-20T21:49:14.992" v="1714" actId="478"/>
          <ac:graphicFrameMkLst>
            <pc:docMk/>
            <pc:sldMk cId="2771876443" sldId="268"/>
            <ac:graphicFrameMk id="28" creationId="{20A1C15D-73A8-68F1-058D-5913FF30B64E}"/>
          </ac:graphicFrameMkLst>
        </pc:graphicFrameChg>
        <pc:picChg chg="mod">
          <ac:chgData name="Vinícius Goddard" userId="cf0e98ffcd35f507" providerId="LiveId" clId="{706AED1D-C005-48A7-907D-2ED7667FB04C}" dt="2023-04-20T21:50:03.974" v="1725" actId="18131"/>
          <ac:picMkLst>
            <pc:docMk/>
            <pc:sldMk cId="2771876443" sldId="268"/>
            <ac:picMk id="2050" creationId="{103CB187-83D0-3112-D053-64EA1D407328}"/>
          </ac:picMkLst>
        </pc:picChg>
      </pc:sldChg>
      <pc:sldChg chg="modSp add modAnim">
        <pc:chgData name="Vinícius Goddard" userId="cf0e98ffcd35f507" providerId="LiveId" clId="{706AED1D-C005-48A7-907D-2ED7667FB04C}" dt="2023-04-20T21:51:54.531" v="2024" actId="20577"/>
        <pc:sldMkLst>
          <pc:docMk/>
          <pc:sldMk cId="364117009" sldId="269"/>
        </pc:sldMkLst>
        <pc:spChg chg="mod">
          <ac:chgData name="Vinícius Goddard" userId="cf0e98ffcd35f507" providerId="LiveId" clId="{706AED1D-C005-48A7-907D-2ED7667FB04C}" dt="2023-04-20T21:51:30.828" v="1912" actId="20577"/>
          <ac:spMkLst>
            <pc:docMk/>
            <pc:sldMk cId="364117009" sldId="269"/>
            <ac:spMk id="3" creationId="{97143BA3-0695-D70A-F0AE-B52F3FC43F0E}"/>
          </ac:spMkLst>
        </pc:spChg>
        <pc:spChg chg="mod">
          <ac:chgData name="Vinícius Goddard" userId="cf0e98ffcd35f507" providerId="LiveId" clId="{706AED1D-C005-48A7-907D-2ED7667FB04C}" dt="2023-04-20T21:51:54.531" v="2024" actId="20577"/>
          <ac:spMkLst>
            <pc:docMk/>
            <pc:sldMk cId="364117009" sldId="269"/>
            <ac:spMk id="4" creationId="{A18C1821-867A-8E6F-F547-B356B5AC5B93}"/>
          </ac:spMkLst>
        </pc:spChg>
        <pc:picChg chg="mod">
          <ac:chgData name="Vinícius Goddard" userId="cf0e98ffcd35f507" providerId="LiveId" clId="{706AED1D-C005-48A7-907D-2ED7667FB04C}" dt="2023-04-20T21:51:07.464" v="1860" actId="18131"/>
          <ac:picMkLst>
            <pc:docMk/>
            <pc:sldMk cId="364117009" sldId="269"/>
            <ac:picMk id="2050" creationId="{103CB187-83D0-3112-D053-64EA1D407328}"/>
          </ac:picMkLst>
        </pc:picChg>
      </pc:sldChg>
      <pc:sldChg chg="modSp add modAnim">
        <pc:chgData name="Vinícius Goddard" userId="cf0e98ffcd35f507" providerId="LiveId" clId="{706AED1D-C005-48A7-907D-2ED7667FB04C}" dt="2023-04-20T21:52:51.288" v="2120" actId="20577"/>
        <pc:sldMkLst>
          <pc:docMk/>
          <pc:sldMk cId="2239073583" sldId="270"/>
        </pc:sldMkLst>
        <pc:spChg chg="mod">
          <ac:chgData name="Vinícius Goddard" userId="cf0e98ffcd35f507" providerId="LiveId" clId="{706AED1D-C005-48A7-907D-2ED7667FB04C}" dt="2023-04-20T21:52:40.565" v="2061" actId="20577"/>
          <ac:spMkLst>
            <pc:docMk/>
            <pc:sldMk cId="2239073583" sldId="270"/>
            <ac:spMk id="3" creationId="{97143BA3-0695-D70A-F0AE-B52F3FC43F0E}"/>
          </ac:spMkLst>
        </pc:spChg>
        <pc:spChg chg="mod">
          <ac:chgData name="Vinícius Goddard" userId="cf0e98ffcd35f507" providerId="LiveId" clId="{706AED1D-C005-48A7-907D-2ED7667FB04C}" dt="2023-04-20T21:52:51.288" v="2120" actId="20577"/>
          <ac:spMkLst>
            <pc:docMk/>
            <pc:sldMk cId="2239073583" sldId="270"/>
            <ac:spMk id="4" creationId="{A18C1821-867A-8E6F-F547-B356B5AC5B93}"/>
          </ac:spMkLst>
        </pc:spChg>
        <pc:picChg chg="mod">
          <ac:chgData name="Vinícius Goddard" userId="cf0e98ffcd35f507" providerId="LiveId" clId="{706AED1D-C005-48A7-907D-2ED7667FB04C}" dt="2023-04-20T21:52:29.076" v="2026" actId="18131"/>
          <ac:picMkLst>
            <pc:docMk/>
            <pc:sldMk cId="2239073583" sldId="270"/>
            <ac:picMk id="2050" creationId="{103CB187-83D0-3112-D053-64EA1D407328}"/>
          </ac:picMkLst>
        </pc:picChg>
      </pc:sldChg>
      <pc:sldChg chg="addSp modSp add mod modAnim">
        <pc:chgData name="Vinícius Goddard" userId="cf0e98ffcd35f507" providerId="LiveId" clId="{706AED1D-C005-48A7-907D-2ED7667FB04C}" dt="2023-04-20T21:58:27.594" v="2271" actId="1076"/>
        <pc:sldMkLst>
          <pc:docMk/>
          <pc:sldMk cId="1325575469" sldId="271"/>
        </pc:sldMkLst>
        <pc:spChg chg="mod">
          <ac:chgData name="Vinícius Goddard" userId="cf0e98ffcd35f507" providerId="LiveId" clId="{706AED1D-C005-48A7-907D-2ED7667FB04C}" dt="2023-04-20T21:53:26.997" v="2164" actId="20577"/>
          <ac:spMkLst>
            <pc:docMk/>
            <pc:sldMk cId="1325575469" sldId="271"/>
            <ac:spMk id="3" creationId="{97143BA3-0695-D70A-F0AE-B52F3FC43F0E}"/>
          </ac:spMkLst>
        </pc:spChg>
        <pc:spChg chg="mod">
          <ac:chgData name="Vinícius Goddard" userId="cf0e98ffcd35f507" providerId="LiveId" clId="{706AED1D-C005-48A7-907D-2ED7667FB04C}" dt="2023-04-20T21:53:44.447" v="2225" actId="20577"/>
          <ac:spMkLst>
            <pc:docMk/>
            <pc:sldMk cId="1325575469" sldId="271"/>
            <ac:spMk id="4" creationId="{A18C1821-867A-8E6F-F547-B356B5AC5B93}"/>
          </ac:spMkLst>
        </pc:spChg>
        <pc:spChg chg="add mod">
          <ac:chgData name="Vinícius Goddard" userId="cf0e98ffcd35f507" providerId="LiveId" clId="{706AED1D-C005-48A7-907D-2ED7667FB04C}" dt="2023-04-20T21:54:04.955" v="2227"/>
          <ac:spMkLst>
            <pc:docMk/>
            <pc:sldMk cId="1325575469" sldId="271"/>
            <ac:spMk id="5" creationId="{57DC926E-F613-9344-88E9-BBFDDD84C90B}"/>
          </ac:spMkLst>
        </pc:spChg>
        <pc:graphicFrameChg chg="add mod modGraphic">
          <ac:chgData name="Vinícius Goddard" userId="cf0e98ffcd35f507" providerId="LiveId" clId="{706AED1D-C005-48A7-907D-2ED7667FB04C}" dt="2023-04-20T21:58:27.594" v="2271" actId="1076"/>
          <ac:graphicFrameMkLst>
            <pc:docMk/>
            <pc:sldMk cId="1325575469" sldId="271"/>
            <ac:graphicFrameMk id="6" creationId="{ADE25F72-916F-A527-A906-6D8D82D58CA4}"/>
          </ac:graphicFrameMkLst>
        </pc:graphicFrameChg>
        <pc:picChg chg="mod">
          <ac:chgData name="Vinícius Goddard" userId="cf0e98ffcd35f507" providerId="LiveId" clId="{706AED1D-C005-48A7-907D-2ED7667FB04C}" dt="2023-04-20T21:53:13.649" v="2124" actId="18131"/>
          <ac:picMkLst>
            <pc:docMk/>
            <pc:sldMk cId="1325575469" sldId="271"/>
            <ac:picMk id="2050" creationId="{103CB187-83D0-3112-D053-64EA1D407328}"/>
          </ac:picMkLst>
        </pc:picChg>
      </pc:sldChg>
      <pc:sldChg chg="addSp delSp modSp add mod delAnim">
        <pc:chgData name="Vinícius Goddard" userId="cf0e98ffcd35f507" providerId="LiveId" clId="{706AED1D-C005-48A7-907D-2ED7667FB04C}" dt="2023-04-20T21:58:05.532" v="2269" actId="1076"/>
        <pc:sldMkLst>
          <pc:docMk/>
          <pc:sldMk cId="2239097089" sldId="272"/>
        </pc:sldMkLst>
        <pc:spChg chg="del">
          <ac:chgData name="Vinícius Goddard" userId="cf0e98ffcd35f507" providerId="LiveId" clId="{706AED1D-C005-48A7-907D-2ED7667FB04C}" dt="2023-04-20T21:54:22.862" v="2233" actId="478"/>
          <ac:spMkLst>
            <pc:docMk/>
            <pc:sldMk cId="2239097089" sldId="272"/>
            <ac:spMk id="2" creationId="{D2E90D57-5B57-6E92-4DA9-86FA20A81106}"/>
          </ac:spMkLst>
        </pc:spChg>
        <pc:spChg chg="del">
          <ac:chgData name="Vinícius Goddard" userId="cf0e98ffcd35f507" providerId="LiveId" clId="{706AED1D-C005-48A7-907D-2ED7667FB04C}" dt="2023-04-20T21:54:19.930" v="2231" actId="478"/>
          <ac:spMkLst>
            <pc:docMk/>
            <pc:sldMk cId="2239097089" sldId="272"/>
            <ac:spMk id="3" creationId="{97143BA3-0695-D70A-F0AE-B52F3FC43F0E}"/>
          </ac:spMkLst>
        </pc:spChg>
        <pc:spChg chg="del mod">
          <ac:chgData name="Vinícius Goddard" userId="cf0e98ffcd35f507" providerId="LiveId" clId="{706AED1D-C005-48A7-907D-2ED7667FB04C}" dt="2023-04-20T21:54:21.207" v="2232" actId="478"/>
          <ac:spMkLst>
            <pc:docMk/>
            <pc:sldMk cId="2239097089" sldId="272"/>
            <ac:spMk id="4" creationId="{A18C1821-867A-8E6F-F547-B356B5AC5B93}"/>
          </ac:spMkLst>
        </pc:spChg>
        <pc:spChg chg="add del mod ord">
          <ac:chgData name="Vinícius Goddard" userId="cf0e98ffcd35f507" providerId="LiveId" clId="{706AED1D-C005-48A7-907D-2ED7667FB04C}" dt="2023-04-20T21:57:19.325" v="2265" actId="167"/>
          <ac:spMkLst>
            <pc:docMk/>
            <pc:sldMk cId="2239097089" sldId="272"/>
            <ac:spMk id="6" creationId="{F819E57E-3155-98A4-D562-8E8CB217C348}"/>
          </ac:spMkLst>
        </pc:spChg>
        <pc:spChg chg="del">
          <ac:chgData name="Vinícius Goddard" userId="cf0e98ffcd35f507" providerId="LiveId" clId="{706AED1D-C005-48A7-907D-2ED7667FB04C}" dt="2023-04-20T21:54:23.798" v="2234" actId="478"/>
          <ac:spMkLst>
            <pc:docMk/>
            <pc:sldMk cId="2239097089" sldId="272"/>
            <ac:spMk id="23" creationId="{2B1B7BD4-5317-EABD-AAD0-B04F0351EEE8}"/>
          </ac:spMkLst>
        </pc:spChg>
        <pc:graphicFrameChg chg="add mod">
          <ac:chgData name="Vinícius Goddard" userId="cf0e98ffcd35f507" providerId="LiveId" clId="{706AED1D-C005-48A7-907D-2ED7667FB04C}" dt="2023-04-20T21:58:05.532" v="2269" actId="1076"/>
          <ac:graphicFrameMkLst>
            <pc:docMk/>
            <pc:sldMk cId="2239097089" sldId="272"/>
            <ac:graphicFrameMk id="5" creationId="{B9BB5A26-1815-CC24-F344-F267B053E96B}"/>
          </ac:graphicFrameMkLst>
        </pc:graphicFrameChg>
        <pc:picChg chg="del">
          <ac:chgData name="Vinícius Goddard" userId="cf0e98ffcd35f507" providerId="LiveId" clId="{706AED1D-C005-48A7-907D-2ED7667FB04C}" dt="2023-04-20T21:54:17.430" v="2229" actId="478"/>
          <ac:picMkLst>
            <pc:docMk/>
            <pc:sldMk cId="2239097089" sldId="272"/>
            <ac:picMk id="2050" creationId="{103CB187-83D0-3112-D053-64EA1D40732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5B341-CD9B-2F1B-F43E-A70D28796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7EA7AF-C097-A542-DD76-4C2C730A1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3700ED-E4DE-8E95-47F6-C0C5D39AA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4D94-3355-4DE9-A966-877D1762106B}" type="datetimeFigureOut">
              <a:rPr lang="pt-BR" smtClean="0"/>
              <a:t>20/04/2023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3CE531-6459-E304-C9CE-949B3857F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93AE63-D2D3-133E-BEDB-465A12DA1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61B8D-5878-4926-BB50-AD9B37717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22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66A00-3E9A-3C7B-8CB7-BCD20D69A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B7E3C99-D48B-6106-9DF1-9176D9234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EB7AAF-DABC-1C89-6B28-582998CB0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4D94-3355-4DE9-A966-877D1762106B}" type="datetimeFigureOut">
              <a:rPr lang="pt-BR" smtClean="0"/>
              <a:t>20/04/2023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94B286-CC9B-DE38-CD88-FEBDF34A7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D4BCD3-262A-6B33-B370-D5D32901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61B8D-5878-4926-BB50-AD9B37717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0108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5E2EDC2-A83C-B3E4-86A2-CD0FB0EF5E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856E35-3388-CEC7-7988-86471C55E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1C7D3B-67D8-3BF9-0AFE-E68EB4E2F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4D94-3355-4DE9-A966-877D1762106B}" type="datetimeFigureOut">
              <a:rPr lang="pt-BR" smtClean="0"/>
              <a:t>20/04/2023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4DC7B6-1326-5BC9-F0F6-BC931E3E1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98795E-04BA-21CC-8FE0-28442830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61B8D-5878-4926-BB50-AD9B37717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0110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7C803-16FE-6ABC-45A3-5F4B2FC8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38F194-CC50-42FC-2FED-3448BDC4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301F98-3E0B-ED21-AC66-B23208107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4D94-3355-4DE9-A966-877D1762106B}" type="datetimeFigureOut">
              <a:rPr lang="pt-BR" smtClean="0"/>
              <a:t>20/04/2023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BFC45A-53A3-F165-08EF-DCECFA40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42E0D0-4FCB-64B4-51DD-88EF5716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61B8D-5878-4926-BB50-AD9B37717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310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ACC780-3873-DFFE-EB23-D148B0A71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CB49A3-B583-091A-4A7C-5D18D0325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526F9B-3C0C-0506-4E25-ADD1FB743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4D94-3355-4DE9-A966-877D1762106B}" type="datetimeFigureOut">
              <a:rPr lang="pt-BR" smtClean="0"/>
              <a:t>20/04/2023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B9D303-309C-9C12-8C2B-A0FFA66B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07EB80-D0A9-42A4-B690-7A07F413A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61B8D-5878-4926-BB50-AD9B37717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293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24EAA-5B03-F40D-929A-4A75C0CE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39E688-C75F-A414-BBF0-EA5465DA5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663F06A-82B6-F025-8B46-44046FB5C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36C153-808B-0534-C981-20453F13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4D94-3355-4DE9-A966-877D1762106B}" type="datetimeFigureOut">
              <a:rPr lang="pt-BR" smtClean="0"/>
              <a:t>20/04/2023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7CA9C9-E7FE-3732-962B-F938BB29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8CDF64-A761-6261-94E9-F449AC80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61B8D-5878-4926-BB50-AD9B37717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743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1AE6A-3CDA-E859-79AD-F2DD0BC8A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21BA57-3492-13C4-8531-F87BAAF91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6355A8B-F00A-B7B5-EF69-28F84775B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35CC418-C130-F363-6985-A434911BF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1A9F37C-70C1-40D3-8F2B-4951DA166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53FFC74-EEBA-7A4B-68E4-CBFC6CB79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4D94-3355-4DE9-A966-877D1762106B}" type="datetimeFigureOut">
              <a:rPr lang="pt-BR" smtClean="0"/>
              <a:t>20/04/2023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7DE363C-2F09-9732-BE22-44CF8B6A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BC516EA-BE55-DCFC-C2E8-F5E270AD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61B8D-5878-4926-BB50-AD9B37717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2853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31AC5-CBCF-05BE-F62B-B1AC2FC2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B4FD93E-8708-7FFC-82D5-4410577C4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4D94-3355-4DE9-A966-877D1762106B}" type="datetimeFigureOut">
              <a:rPr lang="pt-BR" smtClean="0"/>
              <a:t>20/04/2023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9CA18E5-F2B9-3D3D-EA33-D93E5BB2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F57449-B4DA-0DF3-00ED-557F6F189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61B8D-5878-4926-BB50-AD9B37717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212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E4CF59B-933A-991B-349E-93481ACF5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4D94-3355-4DE9-A966-877D1762106B}" type="datetimeFigureOut">
              <a:rPr lang="pt-BR" smtClean="0"/>
              <a:t>20/04/2023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8A8A7E5-EABB-5E65-AA48-A0878DBC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433B26-D848-FE10-6A0F-B8A673F1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61B8D-5878-4926-BB50-AD9B37717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526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0B2E9-E6F7-6D04-61C9-87AD8306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EF5AD4-EF3A-6C1B-0F45-A895A5159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8F9555-6174-12AB-FEC9-FCC2BA618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A2C261-C903-7F40-9383-3C24EDD19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4D94-3355-4DE9-A966-877D1762106B}" type="datetimeFigureOut">
              <a:rPr lang="pt-BR" smtClean="0"/>
              <a:t>20/04/2023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B9B4C1B-EBBE-7CDE-3673-4DB758BC3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C63B68-A416-2886-1970-1A7A508C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61B8D-5878-4926-BB50-AD9B37717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136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01123-3E60-0627-6130-049D0818A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431AAF7-FA2E-1845-AED6-A9A0E750F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F0411C3-588A-FE2A-50D9-94CE19319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FD7B18-AD3F-A65F-80D8-F5FC58F4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44D94-3355-4DE9-A966-877D1762106B}" type="datetimeFigureOut">
              <a:rPr lang="pt-BR" smtClean="0"/>
              <a:t>20/04/2023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734BEB-0CE5-6CE9-24B8-90D283C6F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CA280A0-AE67-E783-503E-737DE2B1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61B8D-5878-4926-BB50-AD9B37717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40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565F978-99A0-36B0-50F1-09B1907C4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B83178-7F18-A37D-4EEF-8891252EE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04B189-A6FF-A1EE-2B5D-3E32B8ED2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44D94-3355-4DE9-A966-877D1762106B}" type="datetimeFigureOut">
              <a:rPr lang="pt-BR" smtClean="0"/>
              <a:t>20/04/2023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0B3809-44A2-5FC3-CF34-F29C69E50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2519B9-2C92-08A9-D0E6-44CF6CE89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61B8D-5878-4926-BB50-AD9B377170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09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4.jpg"/><Relationship Id="rId12" Type="http://schemas.microsoft.com/office/2017/06/relationships/model3d" Target="../media/model3d4.glb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11" Type="http://schemas.openxmlformats.org/officeDocument/2006/relationships/image" Target="../media/image19.png"/><Relationship Id="rId5" Type="http://schemas.openxmlformats.org/officeDocument/2006/relationships/image" Target="../media/image12.jpg"/><Relationship Id="rId10" Type="http://schemas.microsoft.com/office/2017/06/relationships/model3d" Target="../media/model3d3.glb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4.glb"/><Relationship Id="rId5" Type="http://schemas.openxmlformats.org/officeDocument/2006/relationships/image" Target="../media/image22.png"/><Relationship Id="rId4" Type="http://schemas.microsoft.com/office/2017/06/relationships/model3d" Target="../media/model3d3.glb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4.glb"/><Relationship Id="rId5" Type="http://schemas.openxmlformats.org/officeDocument/2006/relationships/image" Target="../media/image22.png"/><Relationship Id="rId4" Type="http://schemas.microsoft.com/office/2017/06/relationships/model3d" Target="../media/model3d3.glb"/><Relationship Id="rId9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microsoft.com/office/2017/06/relationships/model3d" Target="../media/model3d1.glb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4.jpg"/><Relationship Id="rId12" Type="http://schemas.microsoft.com/office/2017/06/relationships/model3d" Target="../media/model3d4.glb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11" Type="http://schemas.openxmlformats.org/officeDocument/2006/relationships/image" Target="../media/image16.png"/><Relationship Id="rId5" Type="http://schemas.openxmlformats.org/officeDocument/2006/relationships/image" Target="../media/image12.jpg"/><Relationship Id="rId10" Type="http://schemas.microsoft.com/office/2017/06/relationships/model3d" Target="../media/model3d3.glb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Ponte iluminada sobre a água&#10;&#10;Descrição gerada automaticamente com confiança média">
            <a:extLst>
              <a:ext uri="{FF2B5EF4-FFF2-40B4-BE49-F238E27FC236}">
                <a16:creationId xmlns:a16="http://schemas.microsoft.com/office/drawing/2014/main" id="{BD433A94-7A7A-5A46-98E8-99B52E36F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2368" y="0"/>
            <a:ext cx="8608368" cy="6858000"/>
          </a:xfrm>
          <a:prstGeom prst="rect">
            <a:avLst/>
          </a:prstGeom>
        </p:spPr>
      </p:pic>
      <p:sp>
        <p:nvSpPr>
          <p:cNvPr id="34" name="Paralelogramo 33">
            <a:extLst>
              <a:ext uri="{FF2B5EF4-FFF2-40B4-BE49-F238E27FC236}">
                <a16:creationId xmlns:a16="http://schemas.microsoft.com/office/drawing/2014/main" id="{91221309-36DD-D594-582F-3BAE250F89C1}"/>
              </a:ext>
            </a:extLst>
          </p:cNvPr>
          <p:cNvSpPr/>
          <p:nvPr/>
        </p:nvSpPr>
        <p:spPr>
          <a:xfrm>
            <a:off x="-3556000" y="6858000"/>
            <a:ext cx="15748000" cy="6858000"/>
          </a:xfrm>
          <a:prstGeom prst="parallelogram">
            <a:avLst/>
          </a:prstGeom>
          <a:solidFill>
            <a:srgbClr val="00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180DD3FD-434C-042B-8943-D4BBB70520EC}"/>
              </a:ext>
            </a:extLst>
          </p:cNvPr>
          <p:cNvSpPr/>
          <p:nvPr/>
        </p:nvSpPr>
        <p:spPr>
          <a:xfrm>
            <a:off x="-1778000" y="0"/>
            <a:ext cx="15748000" cy="6858000"/>
          </a:xfrm>
          <a:prstGeom prst="parallelogram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BAFF7738-3A74-35E0-919B-1C94C5952921}"/>
              </a:ext>
            </a:extLst>
          </p:cNvPr>
          <p:cNvGrpSpPr/>
          <p:nvPr/>
        </p:nvGrpSpPr>
        <p:grpSpPr>
          <a:xfrm>
            <a:off x="13614400" y="856341"/>
            <a:ext cx="6720114" cy="3929313"/>
            <a:chOff x="5471886" y="261256"/>
            <a:chExt cx="6720114" cy="3929313"/>
          </a:xfrm>
        </p:grpSpPr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7655BE1B-11D9-FA19-0E3B-1CF2F4B1F29F}"/>
                </a:ext>
              </a:extLst>
            </p:cNvPr>
            <p:cNvSpPr txBox="1"/>
            <p:nvPr/>
          </p:nvSpPr>
          <p:spPr>
            <a:xfrm>
              <a:off x="5471886" y="261256"/>
              <a:ext cx="67201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rgbClr val="00171F"/>
                  </a:solidFill>
                  <a:latin typeface="Aharoni" panose="020B0604020202020204" pitchFamily="2" charset="-79"/>
                  <a:cs typeface="Aharoni" panose="020B0604020202020204" pitchFamily="2" charset="-79"/>
                </a:rPr>
                <a:t>Gestão de tempo e tarefas</a:t>
              </a:r>
            </a:p>
            <a:p>
              <a:r>
                <a:rPr lang="pt-BR" sz="2000" dirty="0">
                  <a:solidFill>
                    <a:srgbClr val="00171F"/>
                  </a:solidFill>
                  <a:cs typeface="Aharoni" panose="020B0604020202020204" pitchFamily="2" charset="-79"/>
                </a:rPr>
                <a:t>Sprint 1 - Apresentação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9E5F872A-40C2-7D9C-0428-C3265CBDDE27}"/>
                </a:ext>
              </a:extLst>
            </p:cNvPr>
            <p:cNvSpPr txBox="1"/>
            <p:nvPr/>
          </p:nvSpPr>
          <p:spPr>
            <a:xfrm>
              <a:off x="5471886" y="1851467"/>
              <a:ext cx="5950857" cy="2339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rgbClr val="00171F"/>
                  </a:solidFill>
                </a:rPr>
                <a:t>Grupo 9:</a:t>
              </a:r>
            </a:p>
            <a:p>
              <a:br>
                <a:rPr lang="pt-BR" dirty="0">
                  <a:solidFill>
                    <a:srgbClr val="00171F"/>
                  </a:solidFill>
                </a:rPr>
              </a:br>
              <a:r>
                <a:rPr lang="pt-BR" dirty="0">
                  <a:solidFill>
                    <a:srgbClr val="00171F"/>
                  </a:solidFill>
                </a:rPr>
                <a:t>● </a:t>
              </a:r>
              <a:r>
                <a:rPr lang="pt-BR" dirty="0"/>
                <a:t>Thomas </a:t>
              </a:r>
              <a:r>
                <a:rPr lang="pt-BR" dirty="0" err="1"/>
                <a:t>Neuenschwander</a:t>
              </a:r>
              <a:endParaRPr lang="pt-BR" dirty="0">
                <a:solidFill>
                  <a:srgbClr val="00171F"/>
                </a:solidFill>
              </a:endParaRPr>
            </a:p>
            <a:p>
              <a:r>
                <a:rPr lang="pt-BR" dirty="0">
                  <a:solidFill>
                    <a:srgbClr val="00171F"/>
                  </a:solidFill>
                </a:rPr>
                <a:t>● </a:t>
              </a:r>
              <a:r>
                <a:rPr lang="pt-BR" dirty="0"/>
                <a:t>Vinicius Goddard</a:t>
              </a:r>
              <a:endParaRPr lang="pt-BR" dirty="0">
                <a:solidFill>
                  <a:srgbClr val="00171F"/>
                </a:solidFill>
              </a:endParaRPr>
            </a:p>
            <a:p>
              <a:r>
                <a:rPr lang="pt-BR" dirty="0">
                  <a:solidFill>
                    <a:srgbClr val="00171F"/>
                  </a:solidFill>
                </a:rPr>
                <a:t>● </a:t>
              </a:r>
              <a:r>
                <a:rPr lang="pt-BR" dirty="0"/>
                <a:t>Rodrigo Drummond</a:t>
              </a:r>
              <a:endParaRPr lang="pt-BR" dirty="0">
                <a:solidFill>
                  <a:srgbClr val="00171F"/>
                </a:solidFill>
              </a:endParaRPr>
            </a:p>
            <a:p>
              <a:r>
                <a:rPr lang="pt-BR" dirty="0">
                  <a:solidFill>
                    <a:srgbClr val="00171F"/>
                  </a:solidFill>
                </a:rPr>
                <a:t>● </a:t>
              </a:r>
              <a:r>
                <a:rPr lang="pt-BR" dirty="0"/>
                <a:t>Matheus Rodrigues</a:t>
              </a:r>
              <a:endParaRPr lang="pt-BR" dirty="0">
                <a:solidFill>
                  <a:srgbClr val="00171F"/>
                </a:solidFill>
              </a:endParaRPr>
            </a:p>
            <a:p>
              <a:r>
                <a:rPr lang="pt-BR" dirty="0">
                  <a:solidFill>
                    <a:srgbClr val="00171F"/>
                  </a:solidFill>
                </a:rPr>
                <a:t>●</a:t>
              </a:r>
              <a:r>
                <a:rPr lang="pt-BR" dirty="0"/>
                <a:t> Pedro </a:t>
              </a:r>
              <a:r>
                <a:rPr lang="pt-BR" dirty="0" err="1"/>
                <a:t>Gaioso</a:t>
              </a:r>
              <a:endParaRPr lang="pt-BR" dirty="0"/>
            </a:p>
            <a:p>
              <a:r>
                <a:rPr lang="pt-BR" dirty="0">
                  <a:solidFill>
                    <a:srgbClr val="00171F"/>
                  </a:solidFill>
                </a:rPr>
                <a:t>● </a:t>
              </a:r>
              <a:r>
                <a:rPr lang="pt-BR" dirty="0"/>
                <a:t>Vitória Motta</a:t>
              </a:r>
              <a:endParaRPr lang="pt-BR" dirty="0">
                <a:solidFill>
                  <a:srgbClr val="00171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652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e sobre água com cidade ao fundo&#10;&#10;Descrição gerada automaticamente">
            <a:extLst>
              <a:ext uri="{FF2B5EF4-FFF2-40B4-BE49-F238E27FC236}">
                <a16:creationId xmlns:a16="http://schemas.microsoft.com/office/drawing/2014/main" id="{E96B1524-08A2-3350-2BBE-2756BFA3E6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65" t="27908" r="67395" b="17348"/>
          <a:stretch/>
        </p:blipFill>
        <p:spPr>
          <a:xfrm>
            <a:off x="908665" y="1638300"/>
            <a:ext cx="3091835" cy="4437661"/>
          </a:xfrm>
          <a:prstGeom prst="roundRect">
            <a:avLst/>
          </a:prstGeom>
          <a:ln>
            <a:solidFill>
              <a:schemeClr val="bg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m 8" descr="Ponte sobre água com cidade ao fundo&#10;&#10;Descrição gerada automaticamente">
            <a:extLst>
              <a:ext uri="{FF2B5EF4-FFF2-40B4-BE49-F238E27FC236}">
                <a16:creationId xmlns:a16="http://schemas.microsoft.com/office/drawing/2014/main" id="{6500CC78-FA98-37F4-CA53-47182902EF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6" t="27910" r="37724" b="17347"/>
          <a:stretch/>
        </p:blipFill>
        <p:spPr>
          <a:xfrm>
            <a:off x="4496107" y="1638300"/>
            <a:ext cx="3091835" cy="4437661"/>
          </a:xfrm>
          <a:prstGeom prst="roundRect">
            <a:avLst/>
          </a:prstGeom>
          <a:ln>
            <a:solidFill>
              <a:schemeClr val="bg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m 12" descr="Ponte sobre água com cidade ao fundo&#10;&#10;Descrição gerada automaticamente">
            <a:extLst>
              <a:ext uri="{FF2B5EF4-FFF2-40B4-BE49-F238E27FC236}">
                <a16:creationId xmlns:a16="http://schemas.microsoft.com/office/drawing/2014/main" id="{427FE146-7245-72F3-2F7D-09CC3FC69E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54" t="27910" r="8206" b="17347"/>
          <a:stretch/>
        </p:blipFill>
        <p:spPr>
          <a:xfrm>
            <a:off x="8083549" y="1638299"/>
            <a:ext cx="3091835" cy="4437661"/>
          </a:xfrm>
          <a:prstGeom prst="roundRect">
            <a:avLst/>
          </a:prstGeom>
          <a:ln>
            <a:solidFill>
              <a:schemeClr val="bg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B0BFB241-5A86-8BCE-56A9-37A149D65DAE}"/>
              </a:ext>
            </a:extLst>
          </p:cNvPr>
          <p:cNvSpPr/>
          <p:nvPr/>
        </p:nvSpPr>
        <p:spPr>
          <a:xfrm>
            <a:off x="1660832" y="888999"/>
            <a:ext cx="1587500" cy="1498599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D6124D34-B827-53AC-B782-98AAA4829A10}"/>
              </a:ext>
            </a:extLst>
          </p:cNvPr>
          <p:cNvSpPr/>
          <p:nvPr/>
        </p:nvSpPr>
        <p:spPr>
          <a:xfrm>
            <a:off x="5248274" y="888999"/>
            <a:ext cx="1587500" cy="1498599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C47C76C-2503-F8D0-105A-F829C791A087}"/>
              </a:ext>
            </a:extLst>
          </p:cNvPr>
          <p:cNvSpPr/>
          <p:nvPr/>
        </p:nvSpPr>
        <p:spPr>
          <a:xfrm>
            <a:off x="8835716" y="914397"/>
            <a:ext cx="1587500" cy="1498599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B10E51-1C4B-0A96-25A4-012013A83A7C}"/>
              </a:ext>
            </a:extLst>
          </p:cNvPr>
          <p:cNvGrpSpPr/>
          <p:nvPr/>
        </p:nvGrpSpPr>
        <p:grpSpPr>
          <a:xfrm>
            <a:off x="8376365" y="2873453"/>
            <a:ext cx="2506202" cy="2884242"/>
            <a:chOff x="1201481" y="2832100"/>
            <a:chExt cx="2506202" cy="288424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D916A9F0-AA58-39A9-8756-BC2AF4B90F5A}"/>
                </a:ext>
              </a:extLst>
            </p:cNvPr>
            <p:cNvSpPr txBox="1"/>
            <p:nvPr/>
          </p:nvSpPr>
          <p:spPr>
            <a:xfrm>
              <a:off x="1201481" y="2832100"/>
              <a:ext cx="2506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 err="1">
                  <a:solidFill>
                    <a:srgbClr val="FFFFFF"/>
                  </a:solidFill>
                </a:rPr>
                <a:t>Ayumi</a:t>
              </a:r>
              <a:r>
                <a:rPr lang="pt-BR" sz="2400" b="1" dirty="0">
                  <a:solidFill>
                    <a:srgbClr val="FFFFFF"/>
                  </a:solidFill>
                </a:rPr>
                <a:t> Hana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32490FD3-7B0D-FFEA-DF52-7D152A86B818}"/>
                </a:ext>
              </a:extLst>
            </p:cNvPr>
            <p:cNvSpPr txBox="1"/>
            <p:nvPr/>
          </p:nvSpPr>
          <p:spPr>
            <a:xfrm>
              <a:off x="1201481" y="3173979"/>
              <a:ext cx="2506202" cy="2542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rgbClr val="FFFFFF"/>
                  </a:solidFill>
                </a:rPr>
                <a:t>30 anos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rgbClr val="FFFFFF"/>
                  </a:solidFill>
                </a:rPr>
                <a:t>Professora universitária e estudante de pós graduação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rgbClr val="FFFFFF"/>
                  </a:solidFill>
                </a:rPr>
                <a:t>Esgotada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37281EF-C9B2-16CB-7B72-BD2CACF7D287}"/>
              </a:ext>
            </a:extLst>
          </p:cNvPr>
          <p:cNvGrpSpPr/>
          <p:nvPr/>
        </p:nvGrpSpPr>
        <p:grpSpPr>
          <a:xfrm>
            <a:off x="4788923" y="2873453"/>
            <a:ext cx="2506202" cy="2173031"/>
            <a:chOff x="1201481" y="2832100"/>
            <a:chExt cx="2506202" cy="2173031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3C299CA9-3B5D-68F3-E6DC-39240EE40DE0}"/>
                </a:ext>
              </a:extLst>
            </p:cNvPr>
            <p:cNvSpPr txBox="1"/>
            <p:nvPr/>
          </p:nvSpPr>
          <p:spPr>
            <a:xfrm>
              <a:off x="1201481" y="2832100"/>
              <a:ext cx="2506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rgbClr val="FFFFFF"/>
                  </a:solidFill>
                </a:rPr>
                <a:t>Lucas Jairo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4C1C16AE-947B-A536-7B53-6991EDA2D491}"/>
                </a:ext>
              </a:extLst>
            </p:cNvPr>
            <p:cNvSpPr txBox="1"/>
            <p:nvPr/>
          </p:nvSpPr>
          <p:spPr>
            <a:xfrm>
              <a:off x="1201481" y="3293765"/>
              <a:ext cx="2506202" cy="1711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rgbClr val="FFFFFF"/>
                  </a:solidFill>
                </a:rPr>
                <a:t>21 anos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rgbClr val="FFFFFF"/>
                  </a:solidFill>
                </a:rPr>
                <a:t>Pré-vestibular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rgbClr val="FFFFFF"/>
                  </a:solidFill>
                </a:rPr>
                <a:t>Mora sozinho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rgbClr val="FFFFFF"/>
                  </a:solidFill>
                </a:rPr>
                <a:t>Esforçado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43417099-E633-BB50-EF43-1E7BE2572CC6}"/>
              </a:ext>
            </a:extLst>
          </p:cNvPr>
          <p:cNvGrpSpPr/>
          <p:nvPr/>
        </p:nvGrpSpPr>
        <p:grpSpPr>
          <a:xfrm>
            <a:off x="1201481" y="2873453"/>
            <a:ext cx="2506202" cy="2584041"/>
            <a:chOff x="1201481" y="2755374"/>
            <a:chExt cx="2506202" cy="2584041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10BDE5D8-8BA3-4D37-C721-BCFD2627E4D3}"/>
                </a:ext>
              </a:extLst>
            </p:cNvPr>
            <p:cNvSpPr txBox="1"/>
            <p:nvPr/>
          </p:nvSpPr>
          <p:spPr>
            <a:xfrm>
              <a:off x="1201481" y="2755374"/>
              <a:ext cx="2506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rgbClr val="FFFFFF"/>
                  </a:solidFill>
                </a:rPr>
                <a:t>Felipe </a:t>
              </a:r>
              <a:r>
                <a:rPr lang="pt-BR" sz="2400" b="1" dirty="0" err="1">
                  <a:solidFill>
                    <a:srgbClr val="FFFFFF"/>
                  </a:solidFill>
                </a:rPr>
                <a:t>Ragnoli</a:t>
              </a:r>
              <a:endParaRPr lang="pt-BR" sz="2400" b="1" dirty="0">
                <a:solidFill>
                  <a:srgbClr val="FFFFFF"/>
                </a:solidFill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6BF1B8D0-A15D-F3F2-88D7-4A8A038F4856}"/>
                </a:ext>
              </a:extLst>
            </p:cNvPr>
            <p:cNvSpPr txBox="1"/>
            <p:nvPr/>
          </p:nvSpPr>
          <p:spPr>
            <a:xfrm>
              <a:off x="1201481" y="3217039"/>
              <a:ext cx="2506202" cy="2122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rgbClr val="FFFFFF"/>
                  </a:solidFill>
                </a:rPr>
                <a:t>19 anos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rgbClr val="FFFFFF"/>
                  </a:solidFill>
                </a:rPr>
                <a:t>Estudante de Engenharia Civil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rgbClr val="FFFFFF"/>
                  </a:solidFill>
                </a:rPr>
                <a:t>Distraído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rgbClr val="FFFFFF"/>
                  </a:solidFill>
                </a:rPr>
                <a:t>Possui TDAH</a:t>
              </a:r>
            </a:p>
          </p:txBody>
        </p:sp>
      </p:grpSp>
      <p:sp>
        <p:nvSpPr>
          <p:cNvPr id="20" name="Retângulo 19">
            <a:extLst>
              <a:ext uri="{FF2B5EF4-FFF2-40B4-BE49-F238E27FC236}">
                <a16:creationId xmlns:a16="http://schemas.microsoft.com/office/drawing/2014/main" id="{184FC426-9BE3-3254-2DEB-0846855461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E5FA648E-9411-2542-42A5-92791353A3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Modelo 3D 25" descr="Tomate">
                <a:extLst>
                  <a:ext uri="{FF2B5EF4-FFF2-40B4-BE49-F238E27FC236}">
                    <a16:creationId xmlns:a16="http://schemas.microsoft.com/office/drawing/2014/main" id="{4137F388-DD8C-C3C2-5E69-7FD4DD77E1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6625694"/>
                  </p:ext>
                </p:extLst>
              </p:nvPr>
            </p:nvGraphicFramePr>
            <p:xfrm>
              <a:off x="9581270" y="379223"/>
              <a:ext cx="1490277" cy="162316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90277" cy="1623168"/>
                    </a:xfrm>
                    <a:prstGeom prst="rect">
                      <a:avLst/>
                    </a:prstGeom>
                  </am3d:spPr>
                  <am3d:camera>
                    <am3d:pos x="0" y="0" z="78807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33209" d="1000000"/>
                    <am3d:preTrans dx="0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8874060" ay="-1123985" az="-1011659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5723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Modelo 3D 25" descr="Tomate">
                <a:extLst>
                  <a:ext uri="{FF2B5EF4-FFF2-40B4-BE49-F238E27FC236}">
                    <a16:creationId xmlns:a16="http://schemas.microsoft.com/office/drawing/2014/main" id="{4137F388-DD8C-C3C2-5E69-7FD4DD77E1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1270" y="379223"/>
                <a:ext cx="1490277" cy="1623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Modelo 3D 26" descr="Cérebro">
                <a:extLst>
                  <a:ext uri="{FF2B5EF4-FFF2-40B4-BE49-F238E27FC236}">
                    <a16:creationId xmlns:a16="http://schemas.microsoft.com/office/drawing/2014/main" id="{2FC61C64-B479-5AC0-FA91-45DCF2A908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05080"/>
                  </p:ext>
                </p:extLst>
              </p:nvPr>
            </p:nvGraphicFramePr>
            <p:xfrm>
              <a:off x="9507739" y="2537565"/>
              <a:ext cx="1637337" cy="1389832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37337" cy="1389832"/>
                    </a:xfrm>
                    <a:prstGeom prst="rect">
                      <a:avLst/>
                    </a:prstGeom>
                  </am3d:spPr>
                  <am3d:camera>
                    <am3d:pos x="0" y="0" z="71845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9047" d="1000000"/>
                    <am3d:preTrans dx="-67441" dy="-7461814" dz="-2071337"/>
                    <am3d:scale>
                      <am3d:sx n="1000000" d="1000000"/>
                      <am3d:sy n="1000000" d="1000000"/>
                      <am3d:sz n="1000000" d="1000000"/>
                    </am3d:scale>
                    <am3d:rot ax="910989" ay="-3585155" az="-791613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41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Modelo 3D 26" descr="Cérebro">
                <a:extLst>
                  <a:ext uri="{FF2B5EF4-FFF2-40B4-BE49-F238E27FC236}">
                    <a16:creationId xmlns:a16="http://schemas.microsoft.com/office/drawing/2014/main" id="{2FC61C64-B479-5AC0-FA91-45DCF2A908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7739" y="2537565"/>
                <a:ext cx="1637337" cy="1389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Modelo 3D 27" descr="Despertador">
                <a:extLst>
                  <a:ext uri="{FF2B5EF4-FFF2-40B4-BE49-F238E27FC236}">
                    <a16:creationId xmlns:a16="http://schemas.microsoft.com/office/drawing/2014/main" id="{20A1C15D-73A8-68F1-058D-5913FF30B6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0542352"/>
                  </p:ext>
                </p:extLst>
              </p:nvPr>
            </p:nvGraphicFramePr>
            <p:xfrm>
              <a:off x="9506596" y="4369811"/>
              <a:ext cx="1375971" cy="2059210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75971" cy="2059210"/>
                    </a:xfrm>
                    <a:prstGeom prst="rect">
                      <a:avLst/>
                    </a:prstGeom>
                  </am3d:spPr>
                  <am3d:camera>
                    <am3d:pos x="0" y="0" z="5906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2929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79910" ay="-1619329" az="-45447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3628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Modelo 3D 27" descr="Despertador">
                <a:extLst>
                  <a:ext uri="{FF2B5EF4-FFF2-40B4-BE49-F238E27FC236}">
                    <a16:creationId xmlns:a16="http://schemas.microsoft.com/office/drawing/2014/main" id="{20A1C15D-73A8-68F1-058D-5913FF30B6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06596" y="4369811"/>
                <a:ext cx="1375971" cy="205921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A4456698-3350-C578-4F4B-2B1CA7AE1543}"/>
              </a:ext>
            </a:extLst>
          </p:cNvPr>
          <p:cNvSpPr txBox="1"/>
          <p:nvPr/>
        </p:nvSpPr>
        <p:spPr>
          <a:xfrm>
            <a:off x="445437" y="379223"/>
            <a:ext cx="740410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00171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aplicação Chronos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03B953A-8F9B-64CD-23EF-D7D72F8CA9DE}"/>
              </a:ext>
            </a:extLst>
          </p:cNvPr>
          <p:cNvSpPr txBox="1"/>
          <p:nvPr/>
        </p:nvSpPr>
        <p:spPr>
          <a:xfrm>
            <a:off x="445437" y="1396830"/>
            <a:ext cx="568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Para que serve e quais dores ela irá solucionar?</a:t>
            </a:r>
          </a:p>
        </p:txBody>
      </p:sp>
    </p:spTree>
    <p:extLst>
      <p:ext uri="{BB962C8B-B14F-4D97-AF65-F5344CB8AC3E}">
        <p14:creationId xmlns:p14="http://schemas.microsoft.com/office/powerpoint/2010/main" val="4174721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1DCBE321-F2A7-B25F-B9D5-00435192F8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B1B7BD4-5317-EABD-AAD0-B04F0351EE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E082675-C3E5-89DC-3462-7EE5F4A95968}"/>
              </a:ext>
            </a:extLst>
          </p:cNvPr>
          <p:cNvSpPr txBox="1"/>
          <p:nvPr/>
        </p:nvSpPr>
        <p:spPr>
          <a:xfrm>
            <a:off x="3149600" y="2844225"/>
            <a:ext cx="476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haroni" panose="02010803020104030203" pitchFamily="2" charset="-79"/>
                <a:cs typeface="Aharoni" panose="02010803020104030203" pitchFamily="2" charset="-79"/>
              </a:rPr>
              <a:t>NEUROCIÊNCIA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E506329-0B5D-1485-C33F-B821ED9EE306}"/>
              </a:ext>
            </a:extLst>
          </p:cNvPr>
          <p:cNvSpPr txBox="1"/>
          <p:nvPr/>
        </p:nvSpPr>
        <p:spPr>
          <a:xfrm>
            <a:off x="3149600" y="4865727"/>
            <a:ext cx="476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haroni" panose="02010803020104030203" pitchFamily="2" charset="-79"/>
                <a:cs typeface="Aharoni" panose="02010803020104030203" pitchFamily="2" charset="-79"/>
              </a:rPr>
              <a:t>ORGANIZAÇÃO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4932CDF-4042-7C66-5C42-168F83B71F9B}"/>
              </a:ext>
            </a:extLst>
          </p:cNvPr>
          <p:cNvSpPr txBox="1"/>
          <p:nvPr/>
        </p:nvSpPr>
        <p:spPr>
          <a:xfrm>
            <a:off x="3149600" y="965487"/>
            <a:ext cx="476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haroni" panose="02010803020104030203" pitchFamily="2" charset="-79"/>
                <a:cs typeface="Aharoni" panose="02010803020104030203" pitchFamily="2" charset="-79"/>
              </a:rPr>
              <a:t>POMODORO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A6C14F8-07AC-37FD-0C0F-B59614961578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Modelo 3D 25" descr="Tomate">
                <a:extLst>
                  <a:ext uri="{FF2B5EF4-FFF2-40B4-BE49-F238E27FC236}">
                    <a16:creationId xmlns:a16="http://schemas.microsoft.com/office/drawing/2014/main" id="{4137F388-DD8C-C3C2-5E69-7FD4DD77E1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4028797"/>
                  </p:ext>
                </p:extLst>
              </p:nvPr>
            </p:nvGraphicFramePr>
            <p:xfrm>
              <a:off x="986446" y="360107"/>
              <a:ext cx="1433324" cy="15851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33324" cy="1585199"/>
                    </a:xfrm>
                    <a:prstGeom prst="rect">
                      <a:avLst/>
                    </a:prstGeom>
                  </am3d:spPr>
                  <am3d:camera>
                    <am3d:pos x="0" y="0" z="78807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33209" d="1000000"/>
                    <am3d:preTrans dx="0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2729973" ay="3641144" az="249493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723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Modelo 3D 25" descr="Tomate">
                <a:extLst>
                  <a:ext uri="{FF2B5EF4-FFF2-40B4-BE49-F238E27FC236}">
                    <a16:creationId xmlns:a16="http://schemas.microsoft.com/office/drawing/2014/main" id="{4137F388-DD8C-C3C2-5E69-7FD4DD77E1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6446" y="360107"/>
                <a:ext cx="1433324" cy="1585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Modelo 3D 26" descr="Cérebro">
                <a:extLst>
                  <a:ext uri="{FF2B5EF4-FFF2-40B4-BE49-F238E27FC236}">
                    <a16:creationId xmlns:a16="http://schemas.microsoft.com/office/drawing/2014/main" id="{2FC61C64-B479-5AC0-FA91-45DCF2A908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5117642"/>
                  </p:ext>
                </p:extLst>
              </p:nvPr>
            </p:nvGraphicFramePr>
            <p:xfrm>
              <a:off x="893959" y="2499464"/>
              <a:ext cx="1618298" cy="138983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18298" cy="1389833"/>
                    </a:xfrm>
                    <a:prstGeom prst="rect">
                      <a:avLst/>
                    </a:prstGeom>
                  </am3d:spPr>
                  <am3d:camera>
                    <am3d:pos x="0" y="0" z="71845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9047" d="1000000"/>
                    <am3d:preTrans dx="-67441" dy="-7461814" dz="-2071337"/>
                    <am3d:scale>
                      <am3d:sx n="1000000" d="1000000"/>
                      <am3d:sy n="1000000" d="1000000"/>
                      <am3d:sz n="1000000" d="1000000"/>
                    </am3d:scale>
                    <am3d:rot ax="1574614" ay="2743398" az="116653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179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Modelo 3D 26" descr="Cérebro">
                <a:extLst>
                  <a:ext uri="{FF2B5EF4-FFF2-40B4-BE49-F238E27FC236}">
                    <a16:creationId xmlns:a16="http://schemas.microsoft.com/office/drawing/2014/main" id="{2FC61C64-B479-5AC0-FA91-45DCF2A908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3959" y="2499464"/>
                <a:ext cx="1618298" cy="1389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Modelo 3D 27" descr="Despertador">
                <a:extLst>
                  <a:ext uri="{FF2B5EF4-FFF2-40B4-BE49-F238E27FC236}">
                    <a16:creationId xmlns:a16="http://schemas.microsoft.com/office/drawing/2014/main" id="{20A1C15D-73A8-68F1-058D-5913FF30B6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1162474"/>
                  </p:ext>
                </p:extLst>
              </p:nvPr>
            </p:nvGraphicFramePr>
            <p:xfrm>
              <a:off x="1021612" y="4109532"/>
              <a:ext cx="1362992" cy="209716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62992" cy="2097167"/>
                    </a:xfrm>
                    <a:prstGeom prst="rect">
                      <a:avLst/>
                    </a:prstGeom>
                  </am3d:spPr>
                  <am3d:camera>
                    <am3d:pos x="0" y="0" z="5906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2929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1816" ay="2159707" az="-422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3628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Modelo 3D 27" descr="Despertador">
                <a:extLst>
                  <a:ext uri="{FF2B5EF4-FFF2-40B4-BE49-F238E27FC236}">
                    <a16:creationId xmlns:a16="http://schemas.microsoft.com/office/drawing/2014/main" id="{20A1C15D-73A8-68F1-058D-5913FF30B6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1612" y="4109532"/>
                <a:ext cx="1362992" cy="20971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074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B1B7BD4-5317-EABD-AAD0-B04F0351EEE8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E082675-C3E5-89DC-3462-7EE5F4A95968}"/>
              </a:ext>
            </a:extLst>
          </p:cNvPr>
          <p:cNvSpPr txBox="1"/>
          <p:nvPr/>
        </p:nvSpPr>
        <p:spPr>
          <a:xfrm>
            <a:off x="-7346950" y="2844223"/>
            <a:ext cx="476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haroni" panose="02010803020104030203" pitchFamily="2" charset="-79"/>
                <a:cs typeface="Aharoni" panose="02010803020104030203" pitchFamily="2" charset="-79"/>
              </a:rPr>
              <a:t>NEUROCIÊNCIA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E506329-0B5D-1485-C33F-B821ED9EE306}"/>
              </a:ext>
            </a:extLst>
          </p:cNvPr>
          <p:cNvSpPr txBox="1"/>
          <p:nvPr/>
        </p:nvSpPr>
        <p:spPr>
          <a:xfrm>
            <a:off x="-7432936" y="4865725"/>
            <a:ext cx="476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haroni" panose="02010803020104030203" pitchFamily="2" charset="-79"/>
                <a:cs typeface="Aharoni" panose="02010803020104030203" pitchFamily="2" charset="-79"/>
              </a:rPr>
              <a:t>ORGANIZAÇÃO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4932CDF-4042-7C66-5C42-168F83B71F9B}"/>
              </a:ext>
            </a:extLst>
          </p:cNvPr>
          <p:cNvSpPr txBox="1"/>
          <p:nvPr/>
        </p:nvSpPr>
        <p:spPr>
          <a:xfrm>
            <a:off x="-6896603" y="1085281"/>
            <a:ext cx="476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haroni" panose="02010803020104030203" pitchFamily="2" charset="-79"/>
                <a:cs typeface="Aharoni" panose="02010803020104030203" pitchFamily="2" charset="-79"/>
              </a:rPr>
              <a:t>POMODORO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A6C14F8-07AC-37FD-0C0F-B59614961578}"/>
              </a:ext>
            </a:extLst>
          </p:cNvPr>
          <p:cNvSpPr/>
          <p:nvPr/>
        </p:nvSpPr>
        <p:spPr>
          <a:xfrm>
            <a:off x="-3505703" y="0"/>
            <a:ext cx="2743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Modelo 3D 25" descr="Tomate">
                <a:extLst>
                  <a:ext uri="{FF2B5EF4-FFF2-40B4-BE49-F238E27FC236}">
                    <a16:creationId xmlns:a16="http://schemas.microsoft.com/office/drawing/2014/main" id="{4137F388-DD8C-C3C2-5E69-7FD4DD77E1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4196324"/>
                  </p:ext>
                </p:extLst>
              </p:nvPr>
            </p:nvGraphicFramePr>
            <p:xfrm>
              <a:off x="-1930903" y="172887"/>
              <a:ext cx="1433324" cy="15851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33324" cy="1585199"/>
                    </a:xfrm>
                    <a:prstGeom prst="rect">
                      <a:avLst/>
                    </a:prstGeom>
                  </am3d:spPr>
                  <am3d:camera>
                    <am3d:pos x="0" y="0" z="78807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33209" d="1000000"/>
                    <am3d:preTrans dx="0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2729973" ay="3641144" az="249493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723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Modelo 3D 25" descr="Tomate">
                <a:extLst>
                  <a:ext uri="{FF2B5EF4-FFF2-40B4-BE49-F238E27FC236}">
                    <a16:creationId xmlns:a16="http://schemas.microsoft.com/office/drawing/2014/main" id="{4137F388-DD8C-C3C2-5E69-7FD4DD77E1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30903" y="172887"/>
                <a:ext cx="1433324" cy="1585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Modelo 3D 26" descr="Cérebro">
                <a:extLst>
                  <a:ext uri="{FF2B5EF4-FFF2-40B4-BE49-F238E27FC236}">
                    <a16:creationId xmlns:a16="http://schemas.microsoft.com/office/drawing/2014/main" id="{2FC61C64-B479-5AC0-FA91-45DCF2A908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7798168"/>
                  </p:ext>
                </p:extLst>
              </p:nvPr>
            </p:nvGraphicFramePr>
            <p:xfrm>
              <a:off x="-2023390" y="2441695"/>
              <a:ext cx="1618298" cy="138983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18298" cy="1389833"/>
                    </a:xfrm>
                    <a:prstGeom prst="rect">
                      <a:avLst/>
                    </a:prstGeom>
                  </am3d:spPr>
                  <am3d:camera>
                    <am3d:pos x="0" y="0" z="71845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9047" d="1000000"/>
                    <am3d:preTrans dx="-67441" dy="-7461814" dz="-2071337"/>
                    <am3d:scale>
                      <am3d:sx n="1000000" d="1000000"/>
                      <am3d:sy n="1000000" d="1000000"/>
                      <am3d:sz n="1000000" d="1000000"/>
                    </am3d:scale>
                    <am3d:rot ax="1574614" ay="2743398" az="116653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179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Modelo 3D 26" descr="Cérebro">
                <a:extLst>
                  <a:ext uri="{FF2B5EF4-FFF2-40B4-BE49-F238E27FC236}">
                    <a16:creationId xmlns:a16="http://schemas.microsoft.com/office/drawing/2014/main" id="{2FC61C64-B479-5AC0-FA91-45DCF2A908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023390" y="2441695"/>
                <a:ext cx="1618298" cy="1389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Modelo 3D 27" descr="Despertador">
                <a:extLst>
                  <a:ext uri="{FF2B5EF4-FFF2-40B4-BE49-F238E27FC236}">
                    <a16:creationId xmlns:a16="http://schemas.microsoft.com/office/drawing/2014/main" id="{20A1C15D-73A8-68F1-058D-5913FF30B6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0605987"/>
                  </p:ext>
                </p:extLst>
              </p:nvPr>
            </p:nvGraphicFramePr>
            <p:xfrm>
              <a:off x="-1769392" y="4109530"/>
              <a:ext cx="1362992" cy="209716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62992" cy="2097167"/>
                    </a:xfrm>
                    <a:prstGeom prst="rect">
                      <a:avLst/>
                    </a:prstGeom>
                  </am3d:spPr>
                  <am3d:camera>
                    <am3d:pos x="0" y="0" z="5906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2929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1816" ay="2159707" az="-422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3628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Modelo 3D 27" descr="Despertador">
                <a:extLst>
                  <a:ext uri="{FF2B5EF4-FFF2-40B4-BE49-F238E27FC236}">
                    <a16:creationId xmlns:a16="http://schemas.microsoft.com/office/drawing/2014/main" id="{20A1C15D-73A8-68F1-058D-5913FF30B6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769392" y="4109530"/>
                <a:ext cx="1362992" cy="209716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D2E90D57-5B57-6E92-4DA9-86FA20A81106}"/>
              </a:ext>
            </a:extLst>
          </p:cNvPr>
          <p:cNvSpPr txBox="1"/>
          <p:nvPr/>
        </p:nvSpPr>
        <p:spPr>
          <a:xfrm>
            <a:off x="2937482" y="-2"/>
            <a:ext cx="6317035" cy="1323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blipFill>
                  <a:blip r:embed="rId8"/>
                  <a:stretch>
                    <a:fillRect/>
                  </a:stretch>
                </a:blipFill>
                <a:latin typeface="Aharoni" panose="02010803020104030203" pitchFamily="2" charset="-79"/>
                <a:cs typeface="Aharoni" panose="02010803020104030203" pitchFamily="2" charset="-79"/>
              </a:rPr>
              <a:t>WIREFRAME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3CB187-83D0-3112-D053-64EA1D407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65" y="1440591"/>
            <a:ext cx="6777879" cy="479692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7143BA3-0695-D70A-F0AE-B52F3FC43F0E}"/>
              </a:ext>
            </a:extLst>
          </p:cNvPr>
          <p:cNvSpPr txBox="1"/>
          <p:nvPr/>
        </p:nvSpPr>
        <p:spPr>
          <a:xfrm>
            <a:off x="7584810" y="2041585"/>
            <a:ext cx="420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Interface em estilo “</a:t>
            </a:r>
            <a:r>
              <a:rPr lang="pt-BR" sz="2000" b="1" dirty="0" err="1"/>
              <a:t>Whiteboard</a:t>
            </a:r>
            <a:r>
              <a:rPr lang="pt-BR" sz="2000" b="1" dirty="0"/>
              <a:t>”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8C1821-867A-8E6F-F547-B356B5AC5B93}"/>
              </a:ext>
            </a:extLst>
          </p:cNvPr>
          <p:cNvSpPr txBox="1"/>
          <p:nvPr/>
        </p:nvSpPr>
        <p:spPr>
          <a:xfrm>
            <a:off x="7584809" y="2782667"/>
            <a:ext cx="4203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Sistema modularizado em “janelas” que interagem entre si</a:t>
            </a:r>
          </a:p>
        </p:txBody>
      </p:sp>
    </p:spTree>
    <p:extLst>
      <p:ext uri="{BB962C8B-B14F-4D97-AF65-F5344CB8AC3E}">
        <p14:creationId xmlns:p14="http://schemas.microsoft.com/office/powerpoint/2010/main" val="3280721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B1B7BD4-5317-EABD-AAD0-B04F0351EEE8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2E90D57-5B57-6E92-4DA9-86FA20A81106}"/>
              </a:ext>
            </a:extLst>
          </p:cNvPr>
          <p:cNvSpPr txBox="1"/>
          <p:nvPr/>
        </p:nvSpPr>
        <p:spPr>
          <a:xfrm>
            <a:off x="2937482" y="-2"/>
            <a:ext cx="6317035" cy="1323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blipFill>
                  <a:blip r:embed="rId2"/>
                  <a:stretch>
                    <a:fillRect/>
                  </a:stretch>
                </a:blipFill>
                <a:latin typeface="Aharoni" panose="02010803020104030203" pitchFamily="2" charset="-79"/>
                <a:cs typeface="Aharoni" panose="02010803020104030203" pitchFamily="2" charset="-79"/>
              </a:rPr>
              <a:t>WIREFRAME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3CB187-83D0-3112-D053-64EA1D407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1" r="39779" b="24279"/>
          <a:stretch/>
        </p:blipFill>
        <p:spPr bwMode="auto">
          <a:xfrm>
            <a:off x="403465" y="1440591"/>
            <a:ext cx="6777879" cy="479692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7143BA3-0695-D70A-F0AE-B52F3FC43F0E}"/>
              </a:ext>
            </a:extLst>
          </p:cNvPr>
          <p:cNvSpPr txBox="1"/>
          <p:nvPr/>
        </p:nvSpPr>
        <p:spPr>
          <a:xfrm>
            <a:off x="7584810" y="2041585"/>
            <a:ext cx="420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Menu flutuante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8C1821-867A-8E6F-F547-B356B5AC5B93}"/>
              </a:ext>
            </a:extLst>
          </p:cNvPr>
          <p:cNvSpPr txBox="1"/>
          <p:nvPr/>
        </p:nvSpPr>
        <p:spPr>
          <a:xfrm>
            <a:off x="7584809" y="2782667"/>
            <a:ext cx="420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Módulo de lista de tarefas</a:t>
            </a:r>
          </a:p>
        </p:txBody>
      </p:sp>
    </p:spTree>
    <p:extLst>
      <p:ext uri="{BB962C8B-B14F-4D97-AF65-F5344CB8AC3E}">
        <p14:creationId xmlns:p14="http://schemas.microsoft.com/office/powerpoint/2010/main" val="2771876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B1B7BD4-5317-EABD-AAD0-B04F0351EEE8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2E90D57-5B57-6E92-4DA9-86FA20A81106}"/>
              </a:ext>
            </a:extLst>
          </p:cNvPr>
          <p:cNvSpPr txBox="1"/>
          <p:nvPr/>
        </p:nvSpPr>
        <p:spPr>
          <a:xfrm>
            <a:off x="2937482" y="-2"/>
            <a:ext cx="6317035" cy="1323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blipFill>
                  <a:blip r:embed="rId2"/>
                  <a:stretch>
                    <a:fillRect/>
                  </a:stretch>
                </a:blipFill>
                <a:latin typeface="Aharoni" panose="02010803020104030203" pitchFamily="2" charset="-79"/>
                <a:cs typeface="Aharoni" panose="02010803020104030203" pitchFamily="2" charset="-79"/>
              </a:rPr>
              <a:t>WIREFRAME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3CB187-83D0-3112-D053-64EA1D407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3" t="47899" r="43487" b="4052"/>
          <a:stretch/>
        </p:blipFill>
        <p:spPr bwMode="auto">
          <a:xfrm>
            <a:off x="403465" y="1440591"/>
            <a:ext cx="6777879" cy="479692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7143BA3-0695-D70A-F0AE-B52F3FC43F0E}"/>
              </a:ext>
            </a:extLst>
          </p:cNvPr>
          <p:cNvSpPr txBox="1"/>
          <p:nvPr/>
        </p:nvSpPr>
        <p:spPr>
          <a:xfrm>
            <a:off x="7584810" y="2041585"/>
            <a:ext cx="420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Módulo de gráfico customizável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8C1821-867A-8E6F-F547-B356B5AC5B93}"/>
              </a:ext>
            </a:extLst>
          </p:cNvPr>
          <p:cNvSpPr txBox="1"/>
          <p:nvPr/>
        </p:nvSpPr>
        <p:spPr>
          <a:xfrm>
            <a:off x="7584809" y="2782667"/>
            <a:ext cx="4203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Atualização da produtividade em tempo real</a:t>
            </a:r>
          </a:p>
        </p:txBody>
      </p:sp>
    </p:spTree>
    <p:extLst>
      <p:ext uri="{BB962C8B-B14F-4D97-AF65-F5344CB8AC3E}">
        <p14:creationId xmlns:p14="http://schemas.microsoft.com/office/powerpoint/2010/main" val="364117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B1B7BD4-5317-EABD-AAD0-B04F0351EEE8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2E90D57-5B57-6E92-4DA9-86FA20A81106}"/>
              </a:ext>
            </a:extLst>
          </p:cNvPr>
          <p:cNvSpPr txBox="1"/>
          <p:nvPr/>
        </p:nvSpPr>
        <p:spPr>
          <a:xfrm>
            <a:off x="2937482" y="-2"/>
            <a:ext cx="6317035" cy="1323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blipFill>
                  <a:blip r:embed="rId2"/>
                  <a:stretch>
                    <a:fillRect/>
                  </a:stretch>
                </a:blipFill>
                <a:latin typeface="Aharoni" panose="02010803020104030203" pitchFamily="2" charset="-79"/>
                <a:cs typeface="Aharoni" panose="02010803020104030203" pitchFamily="2" charset="-79"/>
              </a:rPr>
              <a:t>WIREFRAME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3CB187-83D0-3112-D053-64EA1D407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7" t="18895" r="6843" b="33056"/>
          <a:stretch/>
        </p:blipFill>
        <p:spPr bwMode="auto">
          <a:xfrm>
            <a:off x="403465" y="1440591"/>
            <a:ext cx="6777879" cy="479692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7143BA3-0695-D70A-F0AE-B52F3FC43F0E}"/>
              </a:ext>
            </a:extLst>
          </p:cNvPr>
          <p:cNvSpPr txBox="1"/>
          <p:nvPr/>
        </p:nvSpPr>
        <p:spPr>
          <a:xfrm>
            <a:off x="7584810" y="2041585"/>
            <a:ext cx="420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Módulo Pomodoro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8C1821-867A-8E6F-F547-B356B5AC5B93}"/>
              </a:ext>
            </a:extLst>
          </p:cNvPr>
          <p:cNvSpPr txBox="1"/>
          <p:nvPr/>
        </p:nvSpPr>
        <p:spPr>
          <a:xfrm>
            <a:off x="7584809" y="2782667"/>
            <a:ext cx="420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err="1"/>
              <a:t>Post-its</a:t>
            </a:r>
            <a:r>
              <a:rPr lang="pt-BR" sz="2000" b="1" dirty="0"/>
              <a:t> coláveis</a:t>
            </a:r>
          </a:p>
        </p:txBody>
      </p:sp>
    </p:spTree>
    <p:extLst>
      <p:ext uri="{BB962C8B-B14F-4D97-AF65-F5344CB8AC3E}">
        <p14:creationId xmlns:p14="http://schemas.microsoft.com/office/powerpoint/2010/main" val="2239073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B1B7BD4-5317-EABD-AAD0-B04F0351EEE8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2E90D57-5B57-6E92-4DA9-86FA20A81106}"/>
              </a:ext>
            </a:extLst>
          </p:cNvPr>
          <p:cNvSpPr txBox="1"/>
          <p:nvPr/>
        </p:nvSpPr>
        <p:spPr>
          <a:xfrm>
            <a:off x="2937482" y="-2"/>
            <a:ext cx="6317035" cy="1323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blipFill>
                  <a:blip r:embed="rId2"/>
                  <a:stretch>
                    <a:fillRect/>
                  </a:stretch>
                </a:blipFill>
                <a:latin typeface="Aharoni" panose="02010803020104030203" pitchFamily="2" charset="-79"/>
                <a:cs typeface="Aharoni" panose="02010803020104030203" pitchFamily="2" charset="-79"/>
              </a:rPr>
              <a:t>WIREFRAME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3CB187-83D0-3112-D053-64EA1D407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183" r="11917" b="5735"/>
          <a:stretch/>
        </p:blipFill>
        <p:spPr bwMode="auto">
          <a:xfrm>
            <a:off x="403465" y="1440591"/>
            <a:ext cx="6777879" cy="479692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7143BA3-0695-D70A-F0AE-B52F3FC43F0E}"/>
              </a:ext>
            </a:extLst>
          </p:cNvPr>
          <p:cNvSpPr txBox="1"/>
          <p:nvPr/>
        </p:nvSpPr>
        <p:spPr>
          <a:xfrm>
            <a:off x="7584810" y="2041585"/>
            <a:ext cx="4203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Módulo informante digital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8C1821-867A-8E6F-F547-B356B5AC5B93}"/>
              </a:ext>
            </a:extLst>
          </p:cNvPr>
          <p:cNvSpPr txBox="1"/>
          <p:nvPr/>
        </p:nvSpPr>
        <p:spPr>
          <a:xfrm>
            <a:off x="7584809" y="2782667"/>
            <a:ext cx="4203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Notícias, dicas e acompanhamento sobre saúde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Ampulheta">
                <a:extLst>
                  <a:ext uri="{FF2B5EF4-FFF2-40B4-BE49-F238E27FC236}">
                    <a16:creationId xmlns:a16="http://schemas.microsoft.com/office/drawing/2014/main" id="{ADE25F72-916F-A527-A906-6D8D82D58C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326509"/>
                  </p:ext>
                </p:extLst>
              </p:nvPr>
            </p:nvGraphicFramePr>
            <p:xfrm>
              <a:off x="1468741" y="6955665"/>
              <a:ext cx="9254518" cy="1151248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254518" cy="11512482"/>
                    </a:xfrm>
                    <a:prstGeom prst="rect">
                      <a:avLst/>
                    </a:prstGeom>
                  </am3d:spPr>
                  <am3d:camera>
                    <am3d:pos x="0" y="0" z="618268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17996" d="1000000"/>
                    <am3d:preTrans dx="25" dy="-18000000" dz="-1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5028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Ampulheta">
                <a:extLst>
                  <a:ext uri="{FF2B5EF4-FFF2-40B4-BE49-F238E27FC236}">
                    <a16:creationId xmlns:a16="http://schemas.microsoft.com/office/drawing/2014/main" id="{ADE25F72-916F-A527-A906-6D8D82D58C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8741" y="6955665"/>
                <a:ext cx="9254518" cy="115124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5575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819E57E-3155-98A4-D562-8E8CB217C348}"/>
              </a:ext>
            </a:extLst>
          </p:cNvPr>
          <p:cNvSpPr txBox="1"/>
          <p:nvPr/>
        </p:nvSpPr>
        <p:spPr>
          <a:xfrm>
            <a:off x="412749" y="2228670"/>
            <a:ext cx="113665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dirty="0">
                <a:latin typeface="Aharoni" panose="02010803020104030203" pitchFamily="2" charset="-79"/>
                <a:cs typeface="Aharoni" panose="02010803020104030203" pitchFamily="2" charset="-79"/>
              </a:rPr>
              <a:t>OBRIGADO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Ampulheta">
                <a:extLst>
                  <a:ext uri="{FF2B5EF4-FFF2-40B4-BE49-F238E27FC236}">
                    <a16:creationId xmlns:a16="http://schemas.microsoft.com/office/drawing/2014/main" id="{B9BB5A26-1815-CC24-F344-F267B053E96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4159598"/>
                  </p:ext>
                </p:extLst>
              </p:nvPr>
            </p:nvGraphicFramePr>
            <p:xfrm rot="10800000">
              <a:off x="4563312" y="1425269"/>
              <a:ext cx="3065373" cy="4007457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3065373" cy="4007457"/>
                    </a:xfrm>
                    <a:prstGeom prst="rect">
                      <a:avLst/>
                    </a:prstGeom>
                  </am3d:spPr>
                  <am3d:camera>
                    <am3d:pos x="0" y="0" z="618268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17996" d="1000000"/>
                    <am3d:preTrans dx="25" dy="-18000000" dz="-1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7002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Ampulheta">
                <a:extLst>
                  <a:ext uri="{FF2B5EF4-FFF2-40B4-BE49-F238E27FC236}">
                    <a16:creationId xmlns:a16="http://schemas.microsoft.com/office/drawing/2014/main" id="{B9BB5A26-1815-CC24-F344-F267B053E9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4563312" y="1425269"/>
                <a:ext cx="3065373" cy="40074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9097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onte iluminada sobre a água&#10;&#10;Descrição gerada automaticamente com confiança média">
            <a:extLst>
              <a:ext uri="{FF2B5EF4-FFF2-40B4-BE49-F238E27FC236}">
                <a16:creationId xmlns:a16="http://schemas.microsoft.com/office/drawing/2014/main" id="{CEF07B07-CC27-642B-8B79-3224AE2CC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2368" y="0"/>
            <a:ext cx="8608368" cy="6858000"/>
          </a:xfrm>
          <a:prstGeom prst="rect">
            <a:avLst/>
          </a:prstGeom>
        </p:spPr>
      </p:pic>
      <p:sp>
        <p:nvSpPr>
          <p:cNvPr id="7" name="Paralelogramo 6">
            <a:extLst>
              <a:ext uri="{FF2B5EF4-FFF2-40B4-BE49-F238E27FC236}">
                <a16:creationId xmlns:a16="http://schemas.microsoft.com/office/drawing/2014/main" id="{B0F35AAF-47B5-3B34-96D8-F2A149A6CC95}"/>
              </a:ext>
            </a:extLst>
          </p:cNvPr>
          <p:cNvSpPr/>
          <p:nvPr/>
        </p:nvSpPr>
        <p:spPr>
          <a:xfrm>
            <a:off x="3322374" y="0"/>
            <a:ext cx="15748000" cy="6858000"/>
          </a:xfrm>
          <a:prstGeom prst="parallelogram">
            <a:avLst/>
          </a:prstGeom>
          <a:solidFill>
            <a:srgbClr val="00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Paralelogramo 1">
            <a:extLst>
              <a:ext uri="{FF2B5EF4-FFF2-40B4-BE49-F238E27FC236}">
                <a16:creationId xmlns:a16="http://schemas.microsoft.com/office/drawing/2014/main" id="{B02F35F0-5AB4-00F8-83D5-E283AE64CD78}"/>
              </a:ext>
            </a:extLst>
          </p:cNvPr>
          <p:cNvSpPr/>
          <p:nvPr/>
        </p:nvSpPr>
        <p:spPr>
          <a:xfrm>
            <a:off x="3670300" y="0"/>
            <a:ext cx="10190843" cy="6858000"/>
          </a:xfrm>
          <a:prstGeom prst="parallelogram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294036F-AB4C-1497-2A4F-C89EF2EBF9E6}"/>
              </a:ext>
            </a:extLst>
          </p:cNvPr>
          <p:cNvGrpSpPr/>
          <p:nvPr/>
        </p:nvGrpSpPr>
        <p:grpSpPr>
          <a:xfrm>
            <a:off x="5471886" y="261256"/>
            <a:ext cx="6720114" cy="3929313"/>
            <a:chOff x="5471886" y="261256"/>
            <a:chExt cx="6720114" cy="3929313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963DF118-A3BA-0D48-B57E-EEAAFAF049D1}"/>
                </a:ext>
              </a:extLst>
            </p:cNvPr>
            <p:cNvSpPr txBox="1"/>
            <p:nvPr/>
          </p:nvSpPr>
          <p:spPr>
            <a:xfrm>
              <a:off x="5471886" y="261256"/>
              <a:ext cx="67201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rgbClr val="00171F"/>
                  </a:solidFill>
                  <a:latin typeface="Aharoni" panose="020B0604020202020204" pitchFamily="2" charset="-79"/>
                  <a:cs typeface="Aharoni" panose="020B0604020202020204" pitchFamily="2" charset="-79"/>
                </a:rPr>
                <a:t>Gestão de tempo e tarefas</a:t>
              </a:r>
            </a:p>
            <a:p>
              <a:r>
                <a:rPr lang="pt-BR" sz="2000" dirty="0">
                  <a:solidFill>
                    <a:srgbClr val="00171F"/>
                  </a:solidFill>
                  <a:cs typeface="Aharoni" panose="020B0604020202020204" pitchFamily="2" charset="-79"/>
                </a:rPr>
                <a:t>Sprint 1 - Apresentação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754294F6-FC8D-7DCC-E6F0-3F92E5BE2922}"/>
                </a:ext>
              </a:extLst>
            </p:cNvPr>
            <p:cNvSpPr txBox="1"/>
            <p:nvPr/>
          </p:nvSpPr>
          <p:spPr>
            <a:xfrm>
              <a:off x="5471886" y="1851467"/>
              <a:ext cx="5950857" cy="2339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rgbClr val="00171F"/>
                  </a:solidFill>
                </a:rPr>
                <a:t>Grupo 9:</a:t>
              </a:r>
            </a:p>
            <a:p>
              <a:br>
                <a:rPr lang="pt-BR" dirty="0">
                  <a:solidFill>
                    <a:srgbClr val="00171F"/>
                  </a:solidFill>
                </a:rPr>
              </a:br>
              <a:r>
                <a:rPr lang="pt-BR" dirty="0">
                  <a:solidFill>
                    <a:srgbClr val="00171F"/>
                  </a:solidFill>
                </a:rPr>
                <a:t>● </a:t>
              </a:r>
              <a:r>
                <a:rPr lang="pt-BR" dirty="0"/>
                <a:t>Thomas </a:t>
              </a:r>
              <a:r>
                <a:rPr lang="pt-BR" dirty="0" err="1"/>
                <a:t>Neuenschwander</a:t>
              </a:r>
              <a:endParaRPr lang="pt-BR" dirty="0">
                <a:solidFill>
                  <a:srgbClr val="00171F"/>
                </a:solidFill>
              </a:endParaRPr>
            </a:p>
            <a:p>
              <a:r>
                <a:rPr lang="pt-BR" dirty="0">
                  <a:solidFill>
                    <a:srgbClr val="00171F"/>
                  </a:solidFill>
                </a:rPr>
                <a:t>● </a:t>
              </a:r>
              <a:r>
                <a:rPr lang="pt-BR" dirty="0"/>
                <a:t>Vinicius Goddard</a:t>
              </a:r>
              <a:endParaRPr lang="pt-BR" dirty="0">
                <a:solidFill>
                  <a:srgbClr val="00171F"/>
                </a:solidFill>
              </a:endParaRPr>
            </a:p>
            <a:p>
              <a:r>
                <a:rPr lang="pt-BR" dirty="0">
                  <a:solidFill>
                    <a:srgbClr val="00171F"/>
                  </a:solidFill>
                </a:rPr>
                <a:t>● </a:t>
              </a:r>
              <a:r>
                <a:rPr lang="pt-BR" dirty="0"/>
                <a:t>Rodrigo Drummond</a:t>
              </a:r>
              <a:endParaRPr lang="pt-BR" dirty="0">
                <a:solidFill>
                  <a:srgbClr val="00171F"/>
                </a:solidFill>
              </a:endParaRPr>
            </a:p>
            <a:p>
              <a:r>
                <a:rPr lang="pt-BR" dirty="0">
                  <a:solidFill>
                    <a:srgbClr val="00171F"/>
                  </a:solidFill>
                </a:rPr>
                <a:t>● </a:t>
              </a:r>
              <a:r>
                <a:rPr lang="pt-BR" dirty="0"/>
                <a:t>Matheus Rodrigues</a:t>
              </a:r>
              <a:endParaRPr lang="pt-BR" dirty="0">
                <a:solidFill>
                  <a:srgbClr val="00171F"/>
                </a:solidFill>
              </a:endParaRPr>
            </a:p>
            <a:p>
              <a:r>
                <a:rPr lang="pt-BR" dirty="0">
                  <a:solidFill>
                    <a:srgbClr val="00171F"/>
                  </a:solidFill>
                </a:rPr>
                <a:t>●</a:t>
              </a:r>
              <a:r>
                <a:rPr lang="pt-BR" dirty="0"/>
                <a:t> Pedro </a:t>
              </a:r>
              <a:r>
                <a:rPr lang="pt-BR" dirty="0" err="1"/>
                <a:t>Gaioso</a:t>
              </a:r>
              <a:endParaRPr lang="pt-BR" dirty="0"/>
            </a:p>
            <a:p>
              <a:r>
                <a:rPr lang="pt-BR" dirty="0">
                  <a:solidFill>
                    <a:srgbClr val="00171F"/>
                  </a:solidFill>
                </a:rPr>
                <a:t>● </a:t>
              </a:r>
              <a:r>
                <a:rPr lang="pt-BR" dirty="0"/>
                <a:t>Vitória Motta</a:t>
              </a:r>
              <a:endParaRPr lang="pt-BR" dirty="0">
                <a:solidFill>
                  <a:srgbClr val="00171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489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F446901-07C2-6A37-9500-DA1249E07EDE}"/>
              </a:ext>
            </a:extLst>
          </p:cNvPr>
          <p:cNvGrpSpPr/>
          <p:nvPr/>
        </p:nvGrpSpPr>
        <p:grpSpPr>
          <a:xfrm>
            <a:off x="-12671322" y="2613392"/>
            <a:ext cx="7391400" cy="1631216"/>
            <a:chOff x="2076450" y="3397984"/>
            <a:chExt cx="7391400" cy="1631216"/>
          </a:xfrm>
        </p:grpSpPr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65105B55-AA76-9587-B207-A769F3C8DB2E}"/>
                </a:ext>
              </a:extLst>
            </p:cNvPr>
            <p:cNvSpPr/>
            <p:nvPr/>
          </p:nvSpPr>
          <p:spPr>
            <a:xfrm flipH="1">
              <a:off x="2076450" y="3429000"/>
              <a:ext cx="7391400" cy="1600200"/>
            </a:xfrm>
            <a:prstGeom prst="parallelogram">
              <a:avLst/>
            </a:prstGeom>
            <a:solidFill>
              <a:srgbClr val="00A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3FB1BD5-40F2-2171-2B06-D3AC98699BCA}"/>
                </a:ext>
              </a:extLst>
            </p:cNvPr>
            <p:cNvSpPr txBox="1"/>
            <p:nvPr/>
          </p:nvSpPr>
          <p:spPr>
            <a:xfrm>
              <a:off x="2686050" y="3397984"/>
              <a:ext cx="67818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0" dirty="0">
                  <a:solidFill>
                    <a:srgbClr val="FFFFFF"/>
                  </a:solidFill>
                  <a:latin typeface="Franklin Gothic Heavy" panose="020B0903020102020204" pitchFamily="34" charset="0"/>
                </a:rPr>
                <a:t>CHRONOS</a:t>
              </a:r>
            </a:p>
          </p:txBody>
        </p: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CD5193EE-6260-5647-BD28-C7DC9DDF713A}"/>
              </a:ext>
            </a:extLst>
          </p:cNvPr>
          <p:cNvSpPr/>
          <p:nvPr/>
        </p:nvSpPr>
        <p:spPr>
          <a:xfrm>
            <a:off x="-2921823" y="1119025"/>
            <a:ext cx="2921823" cy="4619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 descr="Ampulheta">
                <a:extLst>
                  <a:ext uri="{FF2B5EF4-FFF2-40B4-BE49-F238E27FC236}">
                    <a16:creationId xmlns:a16="http://schemas.microsoft.com/office/drawing/2014/main" id="{8D8F12A5-2ED9-24A1-490D-18681887AEC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9592511">
              <a:off x="-988871" y="7461381"/>
              <a:ext cx="2396841" cy="4584437"/>
            </p:xfrm>
            <a:graphic>
              <a:graphicData uri="http://schemas.microsoft.com/office/drawing/2017/model3d">
                <am3d:model3d r:embed="rId2">
                  <am3d:spPr>
                    <a:xfrm rot="19592511">
                      <a:off x="0" y="0"/>
                      <a:ext cx="2396841" cy="4584437"/>
                    </a:xfrm>
                    <a:prstGeom prst="rect">
                      <a:avLst/>
                    </a:prstGeom>
                  </am3d:spPr>
                  <am3d:camera>
                    <am3d:pos x="0" y="0" z="618268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17996" d="1000000"/>
                    <am3d:preTrans dx="25" dy="-18000000" dz="-12"/>
                    <am3d:scale>
                      <am3d:sx n="1000000" d="1000000"/>
                      <am3d:sy n="1000000" d="1000000"/>
                      <am3d:sz n="1000000" d="1000000"/>
                    </am3d:scale>
                    <am3d:rot ax="10326220" ay="-4237583" az="-1035274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502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 descr="Ampulheta">
                <a:extLst>
                  <a:ext uri="{FF2B5EF4-FFF2-40B4-BE49-F238E27FC236}">
                    <a16:creationId xmlns:a16="http://schemas.microsoft.com/office/drawing/2014/main" id="{8D8F12A5-2ED9-24A1-490D-18681887AE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9592511">
                <a:off x="-988871" y="7461381"/>
                <a:ext cx="2396841" cy="4584437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Agrupar 1">
            <a:extLst>
              <a:ext uri="{FF2B5EF4-FFF2-40B4-BE49-F238E27FC236}">
                <a16:creationId xmlns:a16="http://schemas.microsoft.com/office/drawing/2014/main" id="{E6473B9D-DACE-E7E3-5739-EAFC384AA392}"/>
              </a:ext>
            </a:extLst>
          </p:cNvPr>
          <p:cNvGrpSpPr/>
          <p:nvPr/>
        </p:nvGrpSpPr>
        <p:grpSpPr>
          <a:xfrm>
            <a:off x="13614400" y="856341"/>
            <a:ext cx="6720114" cy="3929313"/>
            <a:chOff x="5471886" y="261256"/>
            <a:chExt cx="6720114" cy="3929313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041C88EA-AF29-02F5-D4F4-91D5C79446BE}"/>
                </a:ext>
              </a:extLst>
            </p:cNvPr>
            <p:cNvSpPr txBox="1"/>
            <p:nvPr/>
          </p:nvSpPr>
          <p:spPr>
            <a:xfrm>
              <a:off x="5471886" y="261256"/>
              <a:ext cx="67201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rgbClr val="00171F"/>
                  </a:solidFill>
                  <a:latin typeface="Aharoni" panose="020B0604020202020204" pitchFamily="2" charset="-79"/>
                  <a:cs typeface="Aharoni" panose="020B0604020202020204" pitchFamily="2" charset="-79"/>
                </a:rPr>
                <a:t>Gestão de tempo e tarefas</a:t>
              </a:r>
            </a:p>
            <a:p>
              <a:r>
                <a:rPr lang="pt-BR" sz="2000" dirty="0">
                  <a:solidFill>
                    <a:srgbClr val="00171F"/>
                  </a:solidFill>
                  <a:cs typeface="Aharoni" panose="020B0604020202020204" pitchFamily="2" charset="-79"/>
                </a:rPr>
                <a:t>Sprint 1 - Apresentação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20E8C3A-1964-ED8E-532A-680F195608F7}"/>
                </a:ext>
              </a:extLst>
            </p:cNvPr>
            <p:cNvSpPr txBox="1"/>
            <p:nvPr/>
          </p:nvSpPr>
          <p:spPr>
            <a:xfrm>
              <a:off x="5471886" y="1851467"/>
              <a:ext cx="5950857" cy="2339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rgbClr val="00171F"/>
                  </a:solidFill>
                </a:rPr>
                <a:t>Grupo 9:</a:t>
              </a:r>
            </a:p>
            <a:p>
              <a:br>
                <a:rPr lang="pt-BR" dirty="0">
                  <a:solidFill>
                    <a:srgbClr val="00171F"/>
                  </a:solidFill>
                </a:rPr>
              </a:br>
              <a:r>
                <a:rPr lang="pt-BR" dirty="0">
                  <a:solidFill>
                    <a:srgbClr val="00171F"/>
                  </a:solidFill>
                </a:rPr>
                <a:t>● </a:t>
              </a:r>
              <a:r>
                <a:rPr lang="pt-BR" dirty="0"/>
                <a:t>Thomas </a:t>
              </a:r>
              <a:r>
                <a:rPr lang="pt-BR" dirty="0" err="1"/>
                <a:t>Neuenschwander</a:t>
              </a:r>
              <a:endParaRPr lang="pt-BR" dirty="0">
                <a:solidFill>
                  <a:srgbClr val="00171F"/>
                </a:solidFill>
              </a:endParaRPr>
            </a:p>
            <a:p>
              <a:r>
                <a:rPr lang="pt-BR" dirty="0">
                  <a:solidFill>
                    <a:srgbClr val="00171F"/>
                  </a:solidFill>
                </a:rPr>
                <a:t>● </a:t>
              </a:r>
              <a:r>
                <a:rPr lang="pt-BR" dirty="0"/>
                <a:t>Vinicius Goddard</a:t>
              </a:r>
              <a:endParaRPr lang="pt-BR" dirty="0">
                <a:solidFill>
                  <a:srgbClr val="00171F"/>
                </a:solidFill>
              </a:endParaRPr>
            </a:p>
            <a:p>
              <a:r>
                <a:rPr lang="pt-BR" dirty="0">
                  <a:solidFill>
                    <a:srgbClr val="00171F"/>
                  </a:solidFill>
                </a:rPr>
                <a:t>● </a:t>
              </a:r>
              <a:r>
                <a:rPr lang="pt-BR" dirty="0"/>
                <a:t>Rodrigo Drummond</a:t>
              </a:r>
              <a:endParaRPr lang="pt-BR" dirty="0">
                <a:solidFill>
                  <a:srgbClr val="00171F"/>
                </a:solidFill>
              </a:endParaRPr>
            </a:p>
            <a:p>
              <a:r>
                <a:rPr lang="pt-BR" dirty="0">
                  <a:solidFill>
                    <a:srgbClr val="00171F"/>
                  </a:solidFill>
                </a:rPr>
                <a:t>● </a:t>
              </a:r>
              <a:r>
                <a:rPr lang="pt-BR" dirty="0"/>
                <a:t>Matheus Rodrigues</a:t>
              </a:r>
              <a:endParaRPr lang="pt-BR" dirty="0">
                <a:solidFill>
                  <a:srgbClr val="00171F"/>
                </a:solidFill>
              </a:endParaRPr>
            </a:p>
            <a:p>
              <a:r>
                <a:rPr lang="pt-BR" dirty="0">
                  <a:solidFill>
                    <a:srgbClr val="00171F"/>
                  </a:solidFill>
                </a:rPr>
                <a:t>●</a:t>
              </a:r>
              <a:r>
                <a:rPr lang="pt-BR" dirty="0"/>
                <a:t> Pedro </a:t>
              </a:r>
              <a:r>
                <a:rPr lang="pt-BR" dirty="0" err="1"/>
                <a:t>Gaioso</a:t>
              </a:r>
              <a:endParaRPr lang="pt-BR" dirty="0"/>
            </a:p>
            <a:p>
              <a:r>
                <a:rPr lang="pt-BR" dirty="0">
                  <a:solidFill>
                    <a:srgbClr val="00171F"/>
                  </a:solidFill>
                </a:rPr>
                <a:t>● </a:t>
              </a:r>
              <a:r>
                <a:rPr lang="pt-BR" dirty="0"/>
                <a:t>Vitória Motta</a:t>
              </a:r>
              <a:endParaRPr lang="pt-BR" dirty="0">
                <a:solidFill>
                  <a:srgbClr val="00171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946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F446901-07C2-6A37-9500-DA1249E07EDE}"/>
              </a:ext>
            </a:extLst>
          </p:cNvPr>
          <p:cNvGrpSpPr/>
          <p:nvPr/>
        </p:nvGrpSpPr>
        <p:grpSpPr>
          <a:xfrm>
            <a:off x="4132475" y="2613392"/>
            <a:ext cx="7391400" cy="1631216"/>
            <a:chOff x="2076450" y="3397984"/>
            <a:chExt cx="7391400" cy="1631216"/>
          </a:xfrm>
        </p:grpSpPr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65105B55-AA76-9587-B207-A769F3C8DB2E}"/>
                </a:ext>
              </a:extLst>
            </p:cNvPr>
            <p:cNvSpPr/>
            <p:nvPr/>
          </p:nvSpPr>
          <p:spPr>
            <a:xfrm flipH="1">
              <a:off x="2076450" y="3429000"/>
              <a:ext cx="7391400" cy="1600200"/>
            </a:xfrm>
            <a:prstGeom prst="parallelogram">
              <a:avLst/>
            </a:prstGeom>
            <a:solidFill>
              <a:srgbClr val="00A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3FB1BD5-40F2-2171-2B06-D3AC98699BCA}"/>
                </a:ext>
              </a:extLst>
            </p:cNvPr>
            <p:cNvSpPr txBox="1"/>
            <p:nvPr/>
          </p:nvSpPr>
          <p:spPr>
            <a:xfrm>
              <a:off x="2686050" y="3397984"/>
              <a:ext cx="67818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0" dirty="0">
                  <a:solidFill>
                    <a:srgbClr val="FFFFFF"/>
                  </a:solidFill>
                  <a:latin typeface="Franklin Gothic Heavy" panose="020B0903020102020204" pitchFamily="34" charset="0"/>
                </a:rPr>
                <a:t>CHRONOS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 descr="Ampulheta">
                <a:extLst>
                  <a:ext uri="{FF2B5EF4-FFF2-40B4-BE49-F238E27FC236}">
                    <a16:creationId xmlns:a16="http://schemas.microsoft.com/office/drawing/2014/main" id="{8D8F12A5-2ED9-24A1-490D-18681887AE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346945"/>
                  </p:ext>
                </p:extLst>
              </p:nvPr>
            </p:nvGraphicFramePr>
            <p:xfrm rot="20907307">
              <a:off x="1040171" y="1082399"/>
              <a:ext cx="2606087" cy="4584430"/>
            </p:xfrm>
            <a:graphic>
              <a:graphicData uri="http://schemas.microsoft.com/office/drawing/2017/model3d">
                <am3d:model3d r:embed="rId2">
                  <am3d:spPr>
                    <a:xfrm rot="20907307">
                      <a:off x="0" y="0"/>
                      <a:ext cx="2606087" cy="4584430"/>
                    </a:xfrm>
                    <a:prstGeom prst="rect">
                      <a:avLst/>
                    </a:prstGeom>
                  </am3d:spPr>
                  <am3d:camera>
                    <am3d:pos x="0" y="0" z="618268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17996" d="1000000"/>
                    <am3d:preTrans dx="25" dy="-18000000" dz="-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68911" ay="-1373798" az="5135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502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 descr="Ampulheta">
                <a:extLst>
                  <a:ext uri="{FF2B5EF4-FFF2-40B4-BE49-F238E27FC236}">
                    <a16:creationId xmlns:a16="http://schemas.microsoft.com/office/drawing/2014/main" id="{8D8F12A5-2ED9-24A1-490D-18681887AE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907307">
                <a:off x="1040171" y="1082399"/>
                <a:ext cx="2606087" cy="45844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599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Agrupar 90">
            <a:extLst>
              <a:ext uri="{FF2B5EF4-FFF2-40B4-BE49-F238E27FC236}">
                <a16:creationId xmlns:a16="http://schemas.microsoft.com/office/drawing/2014/main" id="{C8755AEA-F4F2-F857-6682-CFD81AD46BA4}"/>
              </a:ext>
            </a:extLst>
          </p:cNvPr>
          <p:cNvGrpSpPr/>
          <p:nvPr/>
        </p:nvGrpSpPr>
        <p:grpSpPr>
          <a:xfrm>
            <a:off x="2830286" y="287670"/>
            <a:ext cx="9085941" cy="6282660"/>
            <a:chOff x="2873824" y="261259"/>
            <a:chExt cx="9144003" cy="6398772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B41C9F3-DDCB-DF85-C054-39BCB0907023}"/>
                </a:ext>
              </a:extLst>
            </p:cNvPr>
            <p:cNvSpPr txBox="1"/>
            <p:nvPr/>
          </p:nvSpPr>
          <p:spPr>
            <a:xfrm>
              <a:off x="2873826" y="261259"/>
              <a:ext cx="914400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500" dirty="0">
                  <a:latin typeface="Aharoni" panose="02010803020104030203" pitchFamily="2" charset="-79"/>
                  <a:cs typeface="Aharoni" panose="02010803020104030203" pitchFamily="2" charset="-79"/>
                </a:rPr>
                <a:t>O problema de gestão de tempo e tarefas</a:t>
              </a:r>
            </a:p>
            <a:p>
              <a:endParaRPr lang="pt-BR" sz="2000" dirty="0">
                <a:cs typeface="Aharoni" panose="02010803020104030203" pitchFamily="2" charset="-79"/>
              </a:endParaRPr>
            </a:p>
            <a:p>
              <a:r>
                <a:rPr lang="pt-BR" sz="2000" dirty="0">
                  <a:cs typeface="Aharoni" panose="02010803020104030203" pitchFamily="2" charset="-79"/>
                </a:rPr>
                <a:t>● </a:t>
              </a:r>
              <a:r>
                <a:rPr lang="pt-BR" sz="2000" dirty="0"/>
                <a:t>O que é: Gestão de tempo X gestão de tarefas</a:t>
              </a:r>
              <a:endParaRPr lang="pt-BR" sz="2000" dirty="0">
                <a:cs typeface="Aharoni" panose="02010803020104030203" pitchFamily="2" charset="-79"/>
              </a:endParaRPr>
            </a:p>
            <a:p>
              <a:endParaRPr lang="pt-BR" sz="2000" dirty="0">
                <a:cs typeface="Aharoni" panose="02010803020104030203" pitchFamily="2" charset="-79"/>
              </a:endParaRPr>
            </a:p>
            <a:p>
              <a:endParaRPr lang="pt-BR" sz="2000" dirty="0">
                <a:cs typeface="Aharoni" panose="02010803020104030203" pitchFamily="2" charset="-79"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58341840-24C7-9E35-2766-0B2AEFA7F061}"/>
                </a:ext>
              </a:extLst>
            </p:cNvPr>
            <p:cNvSpPr txBox="1"/>
            <p:nvPr/>
          </p:nvSpPr>
          <p:spPr>
            <a:xfrm>
              <a:off x="2873824" y="2709167"/>
              <a:ext cx="33673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● </a:t>
              </a:r>
              <a:r>
                <a:rPr lang="pt-BR" sz="2000" dirty="0"/>
                <a:t>Uma vida sem planejamento</a:t>
              </a:r>
            </a:p>
          </p:txBody>
        </p: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AF0F44E8-66C1-D1CF-DE11-9CC44278C77B}"/>
                </a:ext>
              </a:extLst>
            </p:cNvPr>
            <p:cNvGrpSpPr/>
            <p:nvPr/>
          </p:nvGrpSpPr>
          <p:grpSpPr>
            <a:xfrm>
              <a:off x="8926284" y="1667556"/>
              <a:ext cx="2801257" cy="831536"/>
              <a:chOff x="8665029" y="1291771"/>
              <a:chExt cx="2801257" cy="831536"/>
            </a:xfrm>
          </p:grpSpPr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18BF8C9E-03F9-DC40-52EB-1A05580B2B97}"/>
                  </a:ext>
                </a:extLst>
              </p:cNvPr>
              <p:cNvSpPr/>
              <p:nvPr/>
            </p:nvSpPr>
            <p:spPr>
              <a:xfrm>
                <a:off x="8665029" y="1291771"/>
                <a:ext cx="2801257" cy="831536"/>
              </a:xfrm>
              <a:prstGeom prst="roundRect">
                <a:avLst/>
              </a:prstGeom>
              <a:solidFill>
                <a:srgbClr val="0034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Seta: para Baixo 8">
                <a:extLst>
                  <a:ext uri="{FF2B5EF4-FFF2-40B4-BE49-F238E27FC236}">
                    <a16:creationId xmlns:a16="http://schemas.microsoft.com/office/drawing/2014/main" id="{6F001EE4-8320-A63B-CBA4-4A6459FC244B}"/>
                  </a:ext>
                </a:extLst>
              </p:cNvPr>
              <p:cNvSpPr/>
              <p:nvPr/>
            </p:nvSpPr>
            <p:spPr>
              <a:xfrm>
                <a:off x="8926286" y="1515170"/>
                <a:ext cx="391888" cy="384738"/>
              </a:xfrm>
              <a:prstGeom prst="down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2A8FD85C-7C60-350D-788A-FA0B57E8FBF1}"/>
                  </a:ext>
                </a:extLst>
              </p:cNvPr>
              <p:cNvSpPr txBox="1"/>
              <p:nvPr/>
            </p:nvSpPr>
            <p:spPr>
              <a:xfrm>
                <a:off x="9318174" y="1353596"/>
                <a:ext cx="205377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</a:rPr>
                  <a:t>Qualidade do trabalho</a:t>
                </a:r>
              </a:p>
            </p:txBody>
          </p:sp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BBC07EEC-C8B0-4C75-B4FB-FF1082982FA3}"/>
                </a:ext>
              </a:extLst>
            </p:cNvPr>
            <p:cNvGrpSpPr/>
            <p:nvPr/>
          </p:nvGrpSpPr>
          <p:grpSpPr>
            <a:xfrm>
              <a:off x="7253507" y="2715889"/>
              <a:ext cx="2801257" cy="831536"/>
              <a:chOff x="8665029" y="1291771"/>
              <a:chExt cx="2801257" cy="831536"/>
            </a:xfrm>
          </p:grpSpPr>
          <p:sp>
            <p:nvSpPr>
              <p:cNvPr id="22" name="Retângulo: Cantos Arredondados 21">
                <a:extLst>
                  <a:ext uri="{FF2B5EF4-FFF2-40B4-BE49-F238E27FC236}">
                    <a16:creationId xmlns:a16="http://schemas.microsoft.com/office/drawing/2014/main" id="{EEF0B556-BB01-BDD0-2873-3E23DD06ECE1}"/>
                  </a:ext>
                </a:extLst>
              </p:cNvPr>
              <p:cNvSpPr/>
              <p:nvPr/>
            </p:nvSpPr>
            <p:spPr>
              <a:xfrm>
                <a:off x="8665029" y="1291771"/>
                <a:ext cx="2801257" cy="831536"/>
              </a:xfrm>
              <a:prstGeom prst="roundRect">
                <a:avLst/>
              </a:prstGeom>
              <a:solidFill>
                <a:srgbClr val="0034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59AA25DB-978D-C875-C2B6-6CD625DE8B09}"/>
                  </a:ext>
                </a:extLst>
              </p:cNvPr>
              <p:cNvSpPr/>
              <p:nvPr/>
            </p:nvSpPr>
            <p:spPr>
              <a:xfrm>
                <a:off x="8926286" y="1515170"/>
                <a:ext cx="391888" cy="384738"/>
              </a:xfrm>
              <a:prstGeom prst="down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2C262AA8-4241-E29B-8F4C-B50011D663D2}"/>
                  </a:ext>
                </a:extLst>
              </p:cNvPr>
              <p:cNvSpPr txBox="1"/>
              <p:nvPr/>
            </p:nvSpPr>
            <p:spPr>
              <a:xfrm>
                <a:off x="9318174" y="1499798"/>
                <a:ext cx="20537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</a:rPr>
                  <a:t>Oportunidades</a:t>
                </a:r>
              </a:p>
            </p:txBody>
          </p:sp>
        </p:grpSp>
        <p:cxnSp>
          <p:nvCxnSpPr>
            <p:cNvPr id="35" name="Conector: Curvo 34">
              <a:extLst>
                <a:ext uri="{FF2B5EF4-FFF2-40B4-BE49-F238E27FC236}">
                  <a16:creationId xmlns:a16="http://schemas.microsoft.com/office/drawing/2014/main" id="{23DC91E0-11B9-0A67-BC8D-AB70A98507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486540" y="1632578"/>
              <a:ext cx="1154253" cy="101236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034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: Angulado 52">
              <a:extLst>
                <a:ext uri="{FF2B5EF4-FFF2-40B4-BE49-F238E27FC236}">
                  <a16:creationId xmlns:a16="http://schemas.microsoft.com/office/drawing/2014/main" id="{2CF8693D-62D4-8210-9E40-72D27E6BEBBE}"/>
                </a:ext>
              </a:extLst>
            </p:cNvPr>
            <p:cNvCxnSpPr>
              <a:cxnSpLocks/>
            </p:cNvCxnSpPr>
            <p:nvPr/>
          </p:nvCxnSpPr>
          <p:spPr>
            <a:xfrm>
              <a:off x="8011886" y="1306286"/>
              <a:ext cx="830943" cy="706233"/>
            </a:xfrm>
            <a:prstGeom prst="bentConnector3">
              <a:avLst/>
            </a:prstGeom>
            <a:ln>
              <a:solidFill>
                <a:srgbClr val="0034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: Angulado 60">
              <a:extLst>
                <a:ext uri="{FF2B5EF4-FFF2-40B4-BE49-F238E27FC236}">
                  <a16:creationId xmlns:a16="http://schemas.microsoft.com/office/drawing/2014/main" id="{01360459-F968-49B1-45AF-E7ABABF165D8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6241138" y="2909222"/>
              <a:ext cx="832757" cy="214614"/>
            </a:xfrm>
            <a:prstGeom prst="bentConnector3">
              <a:avLst/>
            </a:prstGeom>
            <a:ln>
              <a:solidFill>
                <a:srgbClr val="0034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E949862D-4B7F-5CBA-47CF-FC5AD7579AF4}"/>
                </a:ext>
              </a:extLst>
            </p:cNvPr>
            <p:cNvGrpSpPr/>
            <p:nvPr/>
          </p:nvGrpSpPr>
          <p:grpSpPr>
            <a:xfrm>
              <a:off x="3754119" y="3900120"/>
              <a:ext cx="4953173" cy="834574"/>
              <a:chOff x="2734491" y="4016264"/>
              <a:chExt cx="4953173" cy="834574"/>
            </a:xfrm>
          </p:grpSpPr>
          <p:grpSp>
            <p:nvGrpSpPr>
              <p:cNvPr id="25" name="Agrupar 24">
                <a:extLst>
                  <a:ext uri="{FF2B5EF4-FFF2-40B4-BE49-F238E27FC236}">
                    <a16:creationId xmlns:a16="http://schemas.microsoft.com/office/drawing/2014/main" id="{B2546BC6-B88B-A359-1221-43B66F0297F7}"/>
                  </a:ext>
                </a:extLst>
              </p:cNvPr>
              <p:cNvGrpSpPr/>
              <p:nvPr/>
            </p:nvGrpSpPr>
            <p:grpSpPr>
              <a:xfrm>
                <a:off x="2734491" y="4019302"/>
                <a:ext cx="2525485" cy="831536"/>
                <a:chOff x="8479253" y="1291771"/>
                <a:chExt cx="2525485" cy="831536"/>
              </a:xfrm>
            </p:grpSpPr>
            <p:sp>
              <p:nvSpPr>
                <p:cNvPr id="26" name="Retângulo: Cantos Arredondados 25">
                  <a:extLst>
                    <a:ext uri="{FF2B5EF4-FFF2-40B4-BE49-F238E27FC236}">
                      <a16:creationId xmlns:a16="http://schemas.microsoft.com/office/drawing/2014/main" id="{7B9CBDA0-A8B7-769E-DCAB-12CFA02B81C9}"/>
                    </a:ext>
                  </a:extLst>
                </p:cNvPr>
                <p:cNvSpPr/>
                <p:nvPr/>
              </p:nvSpPr>
              <p:spPr>
                <a:xfrm>
                  <a:off x="8665029" y="1291771"/>
                  <a:ext cx="2162997" cy="831536"/>
                </a:xfrm>
                <a:prstGeom prst="roundRect">
                  <a:avLst/>
                </a:prstGeom>
                <a:solidFill>
                  <a:srgbClr val="0034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48778DC8-C1BE-54BA-C950-98A598D0974C}"/>
                    </a:ext>
                  </a:extLst>
                </p:cNvPr>
                <p:cNvSpPr txBox="1"/>
                <p:nvPr/>
              </p:nvSpPr>
              <p:spPr>
                <a:xfrm>
                  <a:off x="8479253" y="1350559"/>
                  <a:ext cx="252548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000" b="1" dirty="0">
                      <a:solidFill>
                        <a:schemeClr val="bg1"/>
                      </a:solidFill>
                    </a:rPr>
                    <a:t>Deixar de cumprir prazos</a:t>
                  </a:r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1EDF8533-0129-FFF1-F7C6-FB83026E2066}"/>
                  </a:ext>
                </a:extLst>
              </p:cNvPr>
              <p:cNvGrpSpPr/>
              <p:nvPr/>
            </p:nvGrpSpPr>
            <p:grpSpPr>
              <a:xfrm>
                <a:off x="5124557" y="4016264"/>
                <a:ext cx="2563107" cy="831536"/>
                <a:chOff x="8324068" y="1291770"/>
                <a:chExt cx="2525486" cy="831536"/>
              </a:xfrm>
            </p:grpSpPr>
            <p:sp>
              <p:nvSpPr>
                <p:cNvPr id="30" name="Retângulo: Cantos Arredondados 29">
                  <a:extLst>
                    <a:ext uri="{FF2B5EF4-FFF2-40B4-BE49-F238E27FC236}">
                      <a16:creationId xmlns:a16="http://schemas.microsoft.com/office/drawing/2014/main" id="{A090A9F5-E506-B6A2-02CE-2E504E86E088}"/>
                    </a:ext>
                  </a:extLst>
                </p:cNvPr>
                <p:cNvSpPr/>
                <p:nvPr/>
              </p:nvSpPr>
              <p:spPr>
                <a:xfrm>
                  <a:off x="8361139" y="1291770"/>
                  <a:ext cx="2488415" cy="831536"/>
                </a:xfrm>
                <a:prstGeom prst="roundRect">
                  <a:avLst/>
                </a:prstGeom>
                <a:solidFill>
                  <a:srgbClr val="0034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8842E6F0-0166-FA96-FD1A-212F91F0A2B5}"/>
                    </a:ext>
                  </a:extLst>
                </p:cNvPr>
                <p:cNvSpPr txBox="1"/>
                <p:nvPr/>
              </p:nvSpPr>
              <p:spPr>
                <a:xfrm>
                  <a:off x="8324068" y="1347369"/>
                  <a:ext cx="252548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000" b="1" dirty="0">
                      <a:solidFill>
                        <a:schemeClr val="bg1"/>
                      </a:solidFill>
                    </a:rPr>
                    <a:t>Negligenciar tarefas importantes</a:t>
                  </a:r>
                </a:p>
              </p:txBody>
            </p:sp>
          </p:grpSp>
        </p:grpSp>
        <p:cxnSp>
          <p:nvCxnSpPr>
            <p:cNvPr id="66" name="Conector: Angulado 65">
              <a:extLst>
                <a:ext uri="{FF2B5EF4-FFF2-40B4-BE49-F238E27FC236}">
                  <a16:creationId xmlns:a16="http://schemas.microsoft.com/office/drawing/2014/main" id="{B8A0AF15-C554-20DD-FB91-25091E9ACDD7}"/>
                </a:ext>
              </a:extLst>
            </p:cNvPr>
            <p:cNvCxnSpPr>
              <a:endCxn id="28" idx="1"/>
            </p:cNvCxnSpPr>
            <p:nvPr/>
          </p:nvCxnSpPr>
          <p:spPr>
            <a:xfrm rot="16200000" flipH="1">
              <a:off x="2896029" y="3457799"/>
              <a:ext cx="1184232" cy="531948"/>
            </a:xfrm>
            <a:prstGeom prst="bentConnector2">
              <a:avLst/>
            </a:prstGeom>
            <a:ln>
              <a:solidFill>
                <a:srgbClr val="0034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FFE70DD1-DA08-0F93-2FB0-E8DF953C177A}"/>
                </a:ext>
              </a:extLst>
            </p:cNvPr>
            <p:cNvGrpSpPr/>
            <p:nvPr/>
          </p:nvGrpSpPr>
          <p:grpSpPr>
            <a:xfrm>
              <a:off x="2878432" y="4946978"/>
              <a:ext cx="5775703" cy="895031"/>
              <a:chOff x="4441371" y="5583594"/>
              <a:chExt cx="5775703" cy="895031"/>
            </a:xfrm>
          </p:grpSpPr>
          <p:grpSp>
            <p:nvGrpSpPr>
              <p:cNvPr id="17" name="Agrupar 16">
                <a:extLst>
                  <a:ext uri="{FF2B5EF4-FFF2-40B4-BE49-F238E27FC236}">
                    <a16:creationId xmlns:a16="http://schemas.microsoft.com/office/drawing/2014/main" id="{6C32557B-C099-C459-C235-F0DC5ABEEA43}"/>
                  </a:ext>
                </a:extLst>
              </p:cNvPr>
              <p:cNvGrpSpPr/>
              <p:nvPr/>
            </p:nvGrpSpPr>
            <p:grpSpPr>
              <a:xfrm>
                <a:off x="4441371" y="5583594"/>
                <a:ext cx="1654629" cy="748063"/>
                <a:chOff x="8665029" y="1291771"/>
                <a:chExt cx="2801257" cy="831536"/>
              </a:xfrm>
            </p:grpSpPr>
            <p:sp>
              <p:nvSpPr>
                <p:cNvPr id="18" name="Retângulo: Cantos Arredondados 17">
                  <a:extLst>
                    <a:ext uri="{FF2B5EF4-FFF2-40B4-BE49-F238E27FC236}">
                      <a16:creationId xmlns:a16="http://schemas.microsoft.com/office/drawing/2014/main" id="{78C45893-BDF9-9B74-AA0A-D8AB7D72A842}"/>
                    </a:ext>
                  </a:extLst>
                </p:cNvPr>
                <p:cNvSpPr/>
                <p:nvPr/>
              </p:nvSpPr>
              <p:spPr>
                <a:xfrm>
                  <a:off x="8665029" y="1291771"/>
                  <a:ext cx="2801257" cy="831536"/>
                </a:xfrm>
                <a:prstGeom prst="roundRect">
                  <a:avLst/>
                </a:prstGeom>
                <a:solidFill>
                  <a:srgbClr val="0034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Seta: para Baixo 18">
                  <a:extLst>
                    <a:ext uri="{FF2B5EF4-FFF2-40B4-BE49-F238E27FC236}">
                      <a16:creationId xmlns:a16="http://schemas.microsoft.com/office/drawing/2014/main" id="{301A224A-AD98-4CBA-5247-1C999C489213}"/>
                    </a:ext>
                  </a:extLst>
                </p:cNvPr>
                <p:cNvSpPr/>
                <p:nvPr/>
              </p:nvSpPr>
              <p:spPr>
                <a:xfrm rot="10800000">
                  <a:off x="8926286" y="1515170"/>
                  <a:ext cx="391888" cy="384738"/>
                </a:xfrm>
                <a:prstGeom prst="downArrow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B5364245-EBF2-55D1-8707-20725A9ACB3D}"/>
                    </a:ext>
                  </a:extLst>
                </p:cNvPr>
                <p:cNvSpPr txBox="1"/>
                <p:nvPr/>
              </p:nvSpPr>
              <p:spPr>
                <a:xfrm>
                  <a:off x="9225640" y="1499799"/>
                  <a:ext cx="205377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000" b="1" dirty="0">
                      <a:solidFill>
                        <a:schemeClr val="bg1"/>
                      </a:solidFill>
                    </a:rPr>
                    <a:t>Estresse</a:t>
                  </a:r>
                </a:p>
              </p:txBody>
            </p:sp>
          </p:grpSp>
          <p:grpSp>
            <p:nvGrpSpPr>
              <p:cNvPr id="67" name="Agrupar 66">
                <a:extLst>
                  <a:ext uri="{FF2B5EF4-FFF2-40B4-BE49-F238E27FC236}">
                    <a16:creationId xmlns:a16="http://schemas.microsoft.com/office/drawing/2014/main" id="{641E2790-BA12-A0C3-618D-D8242A2FD559}"/>
                  </a:ext>
                </a:extLst>
              </p:cNvPr>
              <p:cNvGrpSpPr/>
              <p:nvPr/>
            </p:nvGrpSpPr>
            <p:grpSpPr>
              <a:xfrm>
                <a:off x="6279604" y="5583594"/>
                <a:ext cx="1865086" cy="895031"/>
                <a:chOff x="8665029" y="1291771"/>
                <a:chExt cx="2801257" cy="994904"/>
              </a:xfrm>
            </p:grpSpPr>
            <p:sp>
              <p:nvSpPr>
                <p:cNvPr id="68" name="Retângulo: Cantos Arredondados 67">
                  <a:extLst>
                    <a:ext uri="{FF2B5EF4-FFF2-40B4-BE49-F238E27FC236}">
                      <a16:creationId xmlns:a16="http://schemas.microsoft.com/office/drawing/2014/main" id="{F752A7E0-8D22-2A46-EE0C-4D2BEB539356}"/>
                    </a:ext>
                  </a:extLst>
                </p:cNvPr>
                <p:cNvSpPr/>
                <p:nvPr/>
              </p:nvSpPr>
              <p:spPr>
                <a:xfrm>
                  <a:off x="8665029" y="1291771"/>
                  <a:ext cx="2801257" cy="831536"/>
                </a:xfrm>
                <a:prstGeom prst="roundRect">
                  <a:avLst/>
                </a:prstGeom>
                <a:solidFill>
                  <a:srgbClr val="0034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9" name="Seta: para Baixo 68">
                  <a:extLst>
                    <a:ext uri="{FF2B5EF4-FFF2-40B4-BE49-F238E27FC236}">
                      <a16:creationId xmlns:a16="http://schemas.microsoft.com/office/drawing/2014/main" id="{C3CBD646-6266-36D1-731C-F28D3FA0FC92}"/>
                    </a:ext>
                  </a:extLst>
                </p:cNvPr>
                <p:cNvSpPr/>
                <p:nvPr/>
              </p:nvSpPr>
              <p:spPr>
                <a:xfrm rot="10800000">
                  <a:off x="8926286" y="1515170"/>
                  <a:ext cx="391888" cy="384738"/>
                </a:xfrm>
                <a:prstGeom prst="downArrow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0" name="CaixaDeTexto 69">
                  <a:extLst>
                    <a:ext uri="{FF2B5EF4-FFF2-40B4-BE49-F238E27FC236}">
                      <a16:creationId xmlns:a16="http://schemas.microsoft.com/office/drawing/2014/main" id="{8DDC5F61-586C-8C4C-1FEE-47C7FF362831}"/>
                    </a:ext>
                  </a:extLst>
                </p:cNvPr>
                <p:cNvSpPr txBox="1"/>
                <p:nvPr/>
              </p:nvSpPr>
              <p:spPr>
                <a:xfrm>
                  <a:off x="9225640" y="1499799"/>
                  <a:ext cx="2053770" cy="7868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000" b="1" dirty="0">
                      <a:solidFill>
                        <a:schemeClr val="bg1"/>
                      </a:solidFill>
                    </a:rPr>
                    <a:t>Ansiedade</a:t>
                  </a:r>
                </a:p>
              </p:txBody>
            </p:sp>
          </p:grpSp>
          <p:grpSp>
            <p:nvGrpSpPr>
              <p:cNvPr id="71" name="Agrupar 70">
                <a:extLst>
                  <a:ext uri="{FF2B5EF4-FFF2-40B4-BE49-F238E27FC236}">
                    <a16:creationId xmlns:a16="http://schemas.microsoft.com/office/drawing/2014/main" id="{8A8A96A5-1DBD-964A-2A40-F67C1A4D01BA}"/>
                  </a:ext>
                </a:extLst>
              </p:cNvPr>
              <p:cNvGrpSpPr/>
              <p:nvPr/>
            </p:nvGrpSpPr>
            <p:grpSpPr>
              <a:xfrm>
                <a:off x="8351988" y="5600712"/>
                <a:ext cx="1865086" cy="748063"/>
                <a:chOff x="8665029" y="1291771"/>
                <a:chExt cx="2801257" cy="831536"/>
              </a:xfrm>
            </p:grpSpPr>
            <p:sp>
              <p:nvSpPr>
                <p:cNvPr id="72" name="Retângulo: Cantos Arredondados 71">
                  <a:extLst>
                    <a:ext uri="{FF2B5EF4-FFF2-40B4-BE49-F238E27FC236}">
                      <a16:creationId xmlns:a16="http://schemas.microsoft.com/office/drawing/2014/main" id="{5C0641D5-AC6D-9698-48ED-B8D2AF894618}"/>
                    </a:ext>
                  </a:extLst>
                </p:cNvPr>
                <p:cNvSpPr/>
                <p:nvPr/>
              </p:nvSpPr>
              <p:spPr>
                <a:xfrm>
                  <a:off x="8665029" y="1291771"/>
                  <a:ext cx="2801257" cy="831536"/>
                </a:xfrm>
                <a:prstGeom prst="roundRect">
                  <a:avLst/>
                </a:prstGeom>
                <a:solidFill>
                  <a:srgbClr val="0034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3" name="Seta: para Baixo 72">
                  <a:extLst>
                    <a:ext uri="{FF2B5EF4-FFF2-40B4-BE49-F238E27FC236}">
                      <a16:creationId xmlns:a16="http://schemas.microsoft.com/office/drawing/2014/main" id="{C76C57BF-B4EA-40EA-3968-BBFB909224F4}"/>
                    </a:ext>
                  </a:extLst>
                </p:cNvPr>
                <p:cNvSpPr/>
                <p:nvPr/>
              </p:nvSpPr>
              <p:spPr>
                <a:xfrm rot="10800000">
                  <a:off x="8926286" y="1515170"/>
                  <a:ext cx="391888" cy="384738"/>
                </a:xfrm>
                <a:prstGeom prst="downArrow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FE4B89AD-3FA9-193A-6CA2-9E5E136946F9}"/>
                    </a:ext>
                  </a:extLst>
                </p:cNvPr>
                <p:cNvSpPr txBox="1"/>
                <p:nvPr/>
              </p:nvSpPr>
              <p:spPr>
                <a:xfrm>
                  <a:off x="9281219" y="1321758"/>
                  <a:ext cx="2053770" cy="7868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000" b="1" dirty="0">
                      <a:solidFill>
                        <a:schemeClr val="bg1"/>
                      </a:solidFill>
                    </a:rPr>
                    <a:t>Sobrecarga mental</a:t>
                  </a:r>
                </a:p>
              </p:txBody>
            </p:sp>
          </p:grpSp>
        </p:grp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46052842-6E61-191F-A19F-21615727C063}"/>
                </a:ext>
              </a:extLst>
            </p:cNvPr>
            <p:cNvGrpSpPr/>
            <p:nvPr/>
          </p:nvGrpSpPr>
          <p:grpSpPr>
            <a:xfrm>
              <a:off x="2885773" y="5899932"/>
              <a:ext cx="6252785" cy="760099"/>
              <a:chOff x="2885773" y="5899932"/>
              <a:chExt cx="6252785" cy="760099"/>
            </a:xfrm>
          </p:grpSpPr>
          <p:grpSp>
            <p:nvGrpSpPr>
              <p:cNvPr id="77" name="Agrupar 76">
                <a:extLst>
                  <a:ext uri="{FF2B5EF4-FFF2-40B4-BE49-F238E27FC236}">
                    <a16:creationId xmlns:a16="http://schemas.microsoft.com/office/drawing/2014/main" id="{E0A0E26C-B37D-A3D7-A8B1-FD79ED6D6078}"/>
                  </a:ext>
                </a:extLst>
              </p:cNvPr>
              <p:cNvGrpSpPr/>
              <p:nvPr/>
            </p:nvGrpSpPr>
            <p:grpSpPr>
              <a:xfrm>
                <a:off x="2885773" y="5911968"/>
                <a:ext cx="1862101" cy="748063"/>
                <a:chOff x="8665029" y="1291771"/>
                <a:chExt cx="2801257" cy="831536"/>
              </a:xfrm>
            </p:grpSpPr>
            <p:sp>
              <p:nvSpPr>
                <p:cNvPr id="86" name="Retângulo: Cantos Arredondados 85">
                  <a:extLst>
                    <a:ext uri="{FF2B5EF4-FFF2-40B4-BE49-F238E27FC236}">
                      <a16:creationId xmlns:a16="http://schemas.microsoft.com/office/drawing/2014/main" id="{37420B08-2F28-BAE3-5158-EE1C6FA4F556}"/>
                    </a:ext>
                  </a:extLst>
                </p:cNvPr>
                <p:cNvSpPr/>
                <p:nvPr/>
              </p:nvSpPr>
              <p:spPr>
                <a:xfrm>
                  <a:off x="8665029" y="1291771"/>
                  <a:ext cx="2801257" cy="831536"/>
                </a:xfrm>
                <a:prstGeom prst="roundRect">
                  <a:avLst/>
                </a:prstGeom>
                <a:solidFill>
                  <a:srgbClr val="0034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7" name="Seta: para Baixo 86">
                  <a:extLst>
                    <a:ext uri="{FF2B5EF4-FFF2-40B4-BE49-F238E27FC236}">
                      <a16:creationId xmlns:a16="http://schemas.microsoft.com/office/drawing/2014/main" id="{267E6F76-1548-22A3-51D6-B01ADC71EF53}"/>
                    </a:ext>
                  </a:extLst>
                </p:cNvPr>
                <p:cNvSpPr/>
                <p:nvPr/>
              </p:nvSpPr>
              <p:spPr>
                <a:xfrm>
                  <a:off x="8926287" y="1515170"/>
                  <a:ext cx="391888" cy="384738"/>
                </a:xfrm>
                <a:prstGeom prst="downArrow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8" name="CaixaDeTexto 87">
                  <a:extLst>
                    <a:ext uri="{FF2B5EF4-FFF2-40B4-BE49-F238E27FC236}">
                      <a16:creationId xmlns:a16="http://schemas.microsoft.com/office/drawing/2014/main" id="{ED0E9472-02C8-F552-0578-5F95FA4017C4}"/>
                    </a:ext>
                  </a:extLst>
                </p:cNvPr>
                <p:cNvSpPr txBox="1"/>
                <p:nvPr/>
              </p:nvSpPr>
              <p:spPr>
                <a:xfrm>
                  <a:off x="9223916" y="1325470"/>
                  <a:ext cx="2053770" cy="7868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000" b="1" dirty="0">
                      <a:solidFill>
                        <a:schemeClr val="bg1"/>
                      </a:solidFill>
                    </a:rPr>
                    <a:t>Qualidade de vida</a:t>
                  </a:r>
                </a:p>
              </p:txBody>
            </p:sp>
          </p:grpSp>
          <p:grpSp>
            <p:nvGrpSpPr>
              <p:cNvPr id="78" name="Agrupar 77">
                <a:extLst>
                  <a:ext uri="{FF2B5EF4-FFF2-40B4-BE49-F238E27FC236}">
                    <a16:creationId xmlns:a16="http://schemas.microsoft.com/office/drawing/2014/main" id="{8433D442-F1C7-0212-93F4-BF5EA881ED46}"/>
                  </a:ext>
                </a:extLst>
              </p:cNvPr>
              <p:cNvGrpSpPr/>
              <p:nvPr/>
            </p:nvGrpSpPr>
            <p:grpSpPr>
              <a:xfrm>
                <a:off x="4929735" y="5911968"/>
                <a:ext cx="1763754" cy="748063"/>
                <a:chOff x="8665029" y="1291771"/>
                <a:chExt cx="2801257" cy="831536"/>
              </a:xfrm>
            </p:grpSpPr>
            <p:sp>
              <p:nvSpPr>
                <p:cNvPr id="83" name="Retângulo: Cantos Arredondados 82">
                  <a:extLst>
                    <a:ext uri="{FF2B5EF4-FFF2-40B4-BE49-F238E27FC236}">
                      <a16:creationId xmlns:a16="http://schemas.microsoft.com/office/drawing/2014/main" id="{8189FCB4-9961-EA87-225B-2832A9820C74}"/>
                    </a:ext>
                  </a:extLst>
                </p:cNvPr>
                <p:cNvSpPr/>
                <p:nvPr/>
              </p:nvSpPr>
              <p:spPr>
                <a:xfrm>
                  <a:off x="8665029" y="1291771"/>
                  <a:ext cx="2801257" cy="831536"/>
                </a:xfrm>
                <a:prstGeom prst="roundRect">
                  <a:avLst/>
                </a:prstGeom>
                <a:solidFill>
                  <a:srgbClr val="0034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4" name="Seta: para Baixo 83">
                  <a:extLst>
                    <a:ext uri="{FF2B5EF4-FFF2-40B4-BE49-F238E27FC236}">
                      <a16:creationId xmlns:a16="http://schemas.microsoft.com/office/drawing/2014/main" id="{8F992296-40F6-727E-7D5E-34E7111B0821}"/>
                    </a:ext>
                  </a:extLst>
                </p:cNvPr>
                <p:cNvSpPr/>
                <p:nvPr/>
              </p:nvSpPr>
              <p:spPr>
                <a:xfrm>
                  <a:off x="8926286" y="1515170"/>
                  <a:ext cx="391888" cy="384738"/>
                </a:xfrm>
                <a:prstGeom prst="downArrow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5" name="CaixaDeTexto 84">
                  <a:extLst>
                    <a:ext uri="{FF2B5EF4-FFF2-40B4-BE49-F238E27FC236}">
                      <a16:creationId xmlns:a16="http://schemas.microsoft.com/office/drawing/2014/main" id="{F7A8F787-0688-2080-4255-C2AF0C36EC86}"/>
                    </a:ext>
                  </a:extLst>
                </p:cNvPr>
                <p:cNvSpPr txBox="1"/>
                <p:nvPr/>
              </p:nvSpPr>
              <p:spPr>
                <a:xfrm>
                  <a:off x="9277256" y="1312201"/>
                  <a:ext cx="2053770" cy="7868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000" b="1" dirty="0">
                      <a:solidFill>
                        <a:schemeClr val="bg1"/>
                      </a:solidFill>
                    </a:rPr>
                    <a:t>Saúde mental</a:t>
                  </a:r>
                </a:p>
              </p:txBody>
            </p:sp>
          </p:grpSp>
          <p:grpSp>
            <p:nvGrpSpPr>
              <p:cNvPr id="89" name="Agrupar 88">
                <a:extLst>
                  <a:ext uri="{FF2B5EF4-FFF2-40B4-BE49-F238E27FC236}">
                    <a16:creationId xmlns:a16="http://schemas.microsoft.com/office/drawing/2014/main" id="{1D9ECEE8-A492-294A-5A54-E971758C16DE}"/>
                  </a:ext>
                </a:extLst>
              </p:cNvPr>
              <p:cNvGrpSpPr/>
              <p:nvPr/>
            </p:nvGrpSpPr>
            <p:grpSpPr>
              <a:xfrm>
                <a:off x="6885213" y="5899932"/>
                <a:ext cx="2253345" cy="748063"/>
                <a:chOff x="8254997" y="5943003"/>
                <a:chExt cx="2253345" cy="748063"/>
              </a:xfrm>
            </p:grpSpPr>
            <p:sp>
              <p:nvSpPr>
                <p:cNvPr id="80" name="Retângulo: Cantos Arredondados 79">
                  <a:extLst>
                    <a:ext uri="{FF2B5EF4-FFF2-40B4-BE49-F238E27FC236}">
                      <a16:creationId xmlns:a16="http://schemas.microsoft.com/office/drawing/2014/main" id="{784B8ADE-7FF6-C68C-B1A6-51FF3AE48A42}"/>
                    </a:ext>
                  </a:extLst>
                </p:cNvPr>
                <p:cNvSpPr/>
                <p:nvPr/>
              </p:nvSpPr>
              <p:spPr>
                <a:xfrm>
                  <a:off x="8254997" y="5943003"/>
                  <a:ext cx="2253345" cy="748063"/>
                </a:xfrm>
                <a:prstGeom prst="roundRect">
                  <a:avLst/>
                </a:prstGeom>
                <a:solidFill>
                  <a:srgbClr val="0034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1" name="Seta: para Baixo 80">
                  <a:extLst>
                    <a:ext uri="{FF2B5EF4-FFF2-40B4-BE49-F238E27FC236}">
                      <a16:creationId xmlns:a16="http://schemas.microsoft.com/office/drawing/2014/main" id="{97E991A9-F226-EF94-7F25-A5BA6E7811AF}"/>
                    </a:ext>
                  </a:extLst>
                </p:cNvPr>
                <p:cNvSpPr/>
                <p:nvPr/>
              </p:nvSpPr>
              <p:spPr>
                <a:xfrm>
                  <a:off x="8428944" y="6143976"/>
                  <a:ext cx="260920" cy="346116"/>
                </a:xfrm>
                <a:prstGeom prst="downArrow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2" name="CaixaDeTexto 81">
                  <a:extLst>
                    <a:ext uri="{FF2B5EF4-FFF2-40B4-BE49-F238E27FC236}">
                      <a16:creationId xmlns:a16="http://schemas.microsoft.com/office/drawing/2014/main" id="{3EB51DC9-93CF-7E85-FE78-09E6DCD935BB}"/>
                    </a:ext>
                  </a:extLst>
                </p:cNvPr>
                <p:cNvSpPr txBox="1"/>
                <p:nvPr/>
              </p:nvSpPr>
              <p:spPr>
                <a:xfrm>
                  <a:off x="8702953" y="6116979"/>
                  <a:ext cx="172697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000" b="1" dirty="0">
                      <a:solidFill>
                        <a:schemeClr val="bg1"/>
                      </a:solidFill>
                    </a:rPr>
                    <a:t>Produtividade</a:t>
                  </a:r>
                </a:p>
              </p:txBody>
            </p:sp>
          </p:grp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 descr="Ampulheta">
                <a:extLst>
                  <a:ext uri="{FF2B5EF4-FFF2-40B4-BE49-F238E27FC236}">
                    <a16:creationId xmlns:a16="http://schemas.microsoft.com/office/drawing/2014/main" id="{8D8F12A5-2ED9-24A1-490D-18681887AE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1069666"/>
                  </p:ext>
                </p:extLst>
              </p:nvPr>
            </p:nvGraphicFramePr>
            <p:xfrm>
              <a:off x="-1929704" y="-886653"/>
              <a:ext cx="4320896" cy="83630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20896" cy="8363025"/>
                    </a:xfrm>
                    <a:prstGeom prst="rect">
                      <a:avLst/>
                    </a:prstGeom>
                  </am3d:spPr>
                  <am3d:camera>
                    <am3d:pos x="0" y="0" z="618268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17996" d="1000000"/>
                    <am3d:preTrans dx="25" dy="-18000000" dz="-12"/>
                    <am3d:scale>
                      <am3d:sx n="1000000" d="1000000"/>
                      <am3d:sy n="1000000" d="1000000"/>
                      <am3d:sz n="1000000" d="1000000"/>
                    </am3d:scale>
                    <am3d:rot ax="10687311" ay="-3468026" az="-1070461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174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 descr="Ampulheta">
                <a:extLst>
                  <a:ext uri="{FF2B5EF4-FFF2-40B4-BE49-F238E27FC236}">
                    <a16:creationId xmlns:a16="http://schemas.microsoft.com/office/drawing/2014/main" id="{8D8F12A5-2ED9-24A1-490D-18681887AE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29704" y="-886653"/>
                <a:ext cx="4320896" cy="83630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547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7CAEA89-7960-4737-D428-9FB8FB9DB6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6D7356-D93A-8774-830E-05FEE89C4530}"/>
              </a:ext>
            </a:extLst>
          </p:cNvPr>
          <p:cNvSpPr txBox="1"/>
          <p:nvPr/>
        </p:nvSpPr>
        <p:spPr>
          <a:xfrm>
            <a:off x="571500" y="2228670"/>
            <a:ext cx="9305925" cy="240065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4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5000" dirty="0">
                <a:blipFill>
                  <a:blip r:embed="rId2"/>
                  <a:stretch>
                    <a:fillRect/>
                  </a:stretch>
                </a:blipFill>
                <a:latin typeface="Aharoni" panose="02010803020104030203" pitchFamily="2" charset="-79"/>
                <a:cs typeface="Aharoni" panose="02010803020104030203" pitchFamily="2" charset="-79"/>
              </a:rPr>
              <a:t>SOLUÇÃO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 descr="Ampulheta">
                <a:extLst>
                  <a:ext uri="{FF2B5EF4-FFF2-40B4-BE49-F238E27FC236}">
                    <a16:creationId xmlns:a16="http://schemas.microsoft.com/office/drawing/2014/main" id="{8D8F12A5-2ED9-24A1-490D-18681887AE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7232780"/>
                  </p:ext>
                </p:extLst>
              </p:nvPr>
            </p:nvGraphicFramePr>
            <p:xfrm>
              <a:off x="9708041" y="-722703"/>
              <a:ext cx="4285014" cy="83034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285014" cy="8303405"/>
                    </a:xfrm>
                    <a:prstGeom prst="rect">
                      <a:avLst/>
                    </a:prstGeom>
                  </am3d:spPr>
                  <am3d:camera>
                    <am3d:pos x="0" y="0" z="618268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17996" d="1000000"/>
                    <am3d:preTrans dx="25" dy="-18000000" dz="-12"/>
                    <am3d:scale>
                      <am3d:sx n="1000000" d="1000000"/>
                      <am3d:sy n="1000000" d="1000000"/>
                      <am3d:sz n="1000000" d="1000000"/>
                    </am3d:scale>
                    <am3d:rot ax="116438" ay="187502" az="638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6174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 descr="Ampulheta">
                <a:extLst>
                  <a:ext uri="{FF2B5EF4-FFF2-40B4-BE49-F238E27FC236}">
                    <a16:creationId xmlns:a16="http://schemas.microsoft.com/office/drawing/2014/main" id="{8D8F12A5-2ED9-24A1-490D-18681887AE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08041" y="-722703"/>
                <a:ext cx="4285014" cy="83034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4480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7CAEA89-7960-4737-D428-9FB8FB9DB6D7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 descr="Ampulheta">
                <a:extLst>
                  <a:ext uri="{FF2B5EF4-FFF2-40B4-BE49-F238E27FC236}">
                    <a16:creationId xmlns:a16="http://schemas.microsoft.com/office/drawing/2014/main" id="{8D8F12A5-2ED9-24A1-490D-18681887AE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8108193"/>
                  </p:ext>
                </p:extLst>
              </p:nvPr>
            </p:nvGraphicFramePr>
            <p:xfrm>
              <a:off x="9698518" y="-751269"/>
              <a:ext cx="4304059" cy="836053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04059" cy="8360537"/>
                    </a:xfrm>
                    <a:prstGeom prst="rect">
                      <a:avLst/>
                    </a:prstGeom>
                  </am3d:spPr>
                  <am3d:camera>
                    <am3d:pos x="0" y="0" z="618268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17996" d="1000000"/>
                    <am3d:preTrans dx="25" dy="-18000000" dz="-12"/>
                    <am3d:scale>
                      <am3d:sx n="1000000" d="1000000"/>
                      <am3d:sy n="1000000" d="1000000"/>
                      <am3d:sz n="1000000" d="1000000"/>
                    </am3d:scale>
                    <am3d:rot ax="10327829" ay="3811913" az="1037681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6174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 descr="Ampulheta">
                <a:extLst>
                  <a:ext uri="{FF2B5EF4-FFF2-40B4-BE49-F238E27FC236}">
                    <a16:creationId xmlns:a16="http://schemas.microsoft.com/office/drawing/2014/main" id="{8D8F12A5-2ED9-24A1-490D-18681887AE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98518" y="-751269"/>
                <a:ext cx="4304059" cy="8360537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7E9FBBD8-D86C-A5C4-6132-D0EBD267B6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" y="-879518"/>
            <a:ext cx="9696450" cy="861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53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24179CF7-4C02-F4AB-E568-9965D069DBAB}"/>
              </a:ext>
            </a:extLst>
          </p:cNvPr>
          <p:cNvSpPr txBox="1"/>
          <p:nvPr/>
        </p:nvSpPr>
        <p:spPr>
          <a:xfrm>
            <a:off x="330200" y="448631"/>
            <a:ext cx="8851900" cy="8617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FFFFFF">
                    <a:alpha val="75000"/>
                  </a:srgb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PÚBLICO ALVO &amp; PERSONAS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6FBCD0C-B6F6-09D5-88E3-C5AA8B3A8F65}"/>
              </a:ext>
            </a:extLst>
          </p:cNvPr>
          <p:cNvSpPr txBox="1"/>
          <p:nvPr/>
        </p:nvSpPr>
        <p:spPr>
          <a:xfrm>
            <a:off x="330200" y="2067932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FFFF"/>
                </a:solidFill>
              </a:rPr>
              <a:t>● Estudantes e universitários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F76EC5D-C7A1-00B4-E2BD-946E56DEA08C}"/>
              </a:ext>
            </a:extLst>
          </p:cNvPr>
          <p:cNvSpPr txBox="1"/>
          <p:nvPr/>
        </p:nvSpPr>
        <p:spPr>
          <a:xfrm>
            <a:off x="330200" y="1530559"/>
            <a:ext cx="4838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FFFF"/>
                </a:solidFill>
              </a:rPr>
              <a:t>● Faixa etária de +16 anos (problema amplo)</a:t>
            </a:r>
          </a:p>
          <a:p>
            <a:endParaRPr lang="pt-B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o 3D 10" descr="Ampulheta">
                <a:extLst>
                  <a:ext uri="{FF2B5EF4-FFF2-40B4-BE49-F238E27FC236}">
                    <a16:creationId xmlns:a16="http://schemas.microsoft.com/office/drawing/2014/main" id="{2F00D48F-5ECB-1C3E-9B55-B834094A1B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8685722"/>
                  </p:ext>
                </p:extLst>
              </p:nvPr>
            </p:nvGraphicFramePr>
            <p:xfrm rot="264521">
              <a:off x="-4533283" y="-713177"/>
              <a:ext cx="4265965" cy="8284353"/>
            </p:xfrm>
            <a:graphic>
              <a:graphicData uri="http://schemas.microsoft.com/office/drawing/2017/model3d">
                <am3d:model3d r:embed="rId3">
                  <am3d:spPr>
                    <a:xfrm rot="264521">
                      <a:off x="0" y="0"/>
                      <a:ext cx="4265965" cy="8284353"/>
                    </a:xfrm>
                    <a:prstGeom prst="rect">
                      <a:avLst/>
                    </a:prstGeom>
                  </am3d:spPr>
                  <am3d:camera>
                    <am3d:pos x="0" y="0" z="618268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17996" d="1000000"/>
                    <am3d:preTrans dx="25" dy="-18000000" dz="-12"/>
                    <am3d:scale>
                      <am3d:sx n="1000000" d="1000000"/>
                      <am3d:sy n="1000000" d="1000000"/>
                      <am3d:sz n="1000000" d="1000000"/>
                    </am3d:scale>
                    <am3d:rot ax="-93131" ay="-2399242" az="5988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6174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o 3D 10" descr="Ampulheta">
                <a:extLst>
                  <a:ext uri="{FF2B5EF4-FFF2-40B4-BE49-F238E27FC236}">
                    <a16:creationId xmlns:a16="http://schemas.microsoft.com/office/drawing/2014/main" id="{2F00D48F-5ECB-1C3E-9B55-B834094A1B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64521">
                <a:off x="-4533283" y="-713177"/>
                <a:ext cx="4265965" cy="82843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314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e sobre água com cidade ao fundo&#10;&#10;Descrição gerada automaticamente">
            <a:extLst>
              <a:ext uri="{FF2B5EF4-FFF2-40B4-BE49-F238E27FC236}">
                <a16:creationId xmlns:a16="http://schemas.microsoft.com/office/drawing/2014/main" id="{E96B1524-08A2-3350-2BBE-2756BFA3E6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65" t="27908" r="67395" b="17348"/>
          <a:stretch/>
        </p:blipFill>
        <p:spPr>
          <a:xfrm>
            <a:off x="908665" y="1638300"/>
            <a:ext cx="3091835" cy="4437661"/>
          </a:xfrm>
          <a:prstGeom prst="roundRect">
            <a:avLst/>
          </a:prstGeom>
          <a:ln>
            <a:solidFill>
              <a:schemeClr val="bg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m 8" descr="Ponte sobre água com cidade ao fundo&#10;&#10;Descrição gerada automaticamente">
            <a:extLst>
              <a:ext uri="{FF2B5EF4-FFF2-40B4-BE49-F238E27FC236}">
                <a16:creationId xmlns:a16="http://schemas.microsoft.com/office/drawing/2014/main" id="{6500CC78-FA98-37F4-CA53-47182902EF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36" t="27910" r="37724" b="17347"/>
          <a:stretch/>
        </p:blipFill>
        <p:spPr>
          <a:xfrm>
            <a:off x="4496107" y="1638300"/>
            <a:ext cx="3091835" cy="4437661"/>
          </a:xfrm>
          <a:prstGeom prst="roundRect">
            <a:avLst/>
          </a:prstGeom>
          <a:ln>
            <a:solidFill>
              <a:schemeClr val="bg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m 12" descr="Ponte sobre água com cidade ao fundo&#10;&#10;Descrição gerada automaticamente">
            <a:extLst>
              <a:ext uri="{FF2B5EF4-FFF2-40B4-BE49-F238E27FC236}">
                <a16:creationId xmlns:a16="http://schemas.microsoft.com/office/drawing/2014/main" id="{427FE146-7245-72F3-2F7D-09CC3FC69E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54" t="27910" r="8206" b="17347"/>
          <a:stretch/>
        </p:blipFill>
        <p:spPr>
          <a:xfrm>
            <a:off x="8083549" y="1638299"/>
            <a:ext cx="3091835" cy="4437661"/>
          </a:xfrm>
          <a:prstGeom prst="roundRect">
            <a:avLst/>
          </a:prstGeom>
          <a:ln>
            <a:solidFill>
              <a:schemeClr val="bg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B0BFB241-5A86-8BCE-56A9-37A149D65DAE}"/>
              </a:ext>
            </a:extLst>
          </p:cNvPr>
          <p:cNvSpPr/>
          <p:nvPr/>
        </p:nvSpPr>
        <p:spPr>
          <a:xfrm>
            <a:off x="1660832" y="888999"/>
            <a:ext cx="1587500" cy="1498599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D6124D34-B827-53AC-B782-98AAA4829A10}"/>
              </a:ext>
            </a:extLst>
          </p:cNvPr>
          <p:cNvSpPr/>
          <p:nvPr/>
        </p:nvSpPr>
        <p:spPr>
          <a:xfrm>
            <a:off x="5248274" y="888999"/>
            <a:ext cx="1587500" cy="1498599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C47C76C-2503-F8D0-105A-F829C791A087}"/>
              </a:ext>
            </a:extLst>
          </p:cNvPr>
          <p:cNvSpPr/>
          <p:nvPr/>
        </p:nvSpPr>
        <p:spPr>
          <a:xfrm>
            <a:off x="8835716" y="914397"/>
            <a:ext cx="1587500" cy="1498599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AB10E51-1C4B-0A96-25A4-012013A83A7C}"/>
              </a:ext>
            </a:extLst>
          </p:cNvPr>
          <p:cNvGrpSpPr/>
          <p:nvPr/>
        </p:nvGrpSpPr>
        <p:grpSpPr>
          <a:xfrm>
            <a:off x="8376365" y="2873453"/>
            <a:ext cx="2506202" cy="2884242"/>
            <a:chOff x="1201481" y="2832100"/>
            <a:chExt cx="2506202" cy="288424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D916A9F0-AA58-39A9-8756-BC2AF4B90F5A}"/>
                </a:ext>
              </a:extLst>
            </p:cNvPr>
            <p:cNvSpPr txBox="1"/>
            <p:nvPr/>
          </p:nvSpPr>
          <p:spPr>
            <a:xfrm>
              <a:off x="1201481" y="2832100"/>
              <a:ext cx="2506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 err="1">
                  <a:solidFill>
                    <a:srgbClr val="FFFFFF"/>
                  </a:solidFill>
                </a:rPr>
                <a:t>Ayumi</a:t>
              </a:r>
              <a:r>
                <a:rPr lang="pt-BR" sz="2400" b="1" dirty="0">
                  <a:solidFill>
                    <a:srgbClr val="FFFFFF"/>
                  </a:solidFill>
                </a:rPr>
                <a:t> Hana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32490FD3-7B0D-FFEA-DF52-7D152A86B818}"/>
                </a:ext>
              </a:extLst>
            </p:cNvPr>
            <p:cNvSpPr txBox="1"/>
            <p:nvPr/>
          </p:nvSpPr>
          <p:spPr>
            <a:xfrm>
              <a:off x="1201481" y="3173979"/>
              <a:ext cx="2506202" cy="2542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rgbClr val="FFFFFF"/>
                  </a:solidFill>
                </a:rPr>
                <a:t>30 anos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rgbClr val="FFFFFF"/>
                  </a:solidFill>
                </a:rPr>
                <a:t>Professora universitária e estudante de pós graduação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rgbClr val="FFFFFF"/>
                  </a:solidFill>
                </a:rPr>
                <a:t>Esgotada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37281EF-C9B2-16CB-7B72-BD2CACF7D287}"/>
              </a:ext>
            </a:extLst>
          </p:cNvPr>
          <p:cNvGrpSpPr/>
          <p:nvPr/>
        </p:nvGrpSpPr>
        <p:grpSpPr>
          <a:xfrm>
            <a:off x="4788923" y="2873453"/>
            <a:ext cx="2506202" cy="2173031"/>
            <a:chOff x="1201481" y="2832100"/>
            <a:chExt cx="2506202" cy="2173031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3C299CA9-3B5D-68F3-E6DC-39240EE40DE0}"/>
                </a:ext>
              </a:extLst>
            </p:cNvPr>
            <p:cNvSpPr txBox="1"/>
            <p:nvPr/>
          </p:nvSpPr>
          <p:spPr>
            <a:xfrm>
              <a:off x="1201481" y="2832100"/>
              <a:ext cx="2506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rgbClr val="FFFFFF"/>
                  </a:solidFill>
                </a:rPr>
                <a:t>Lucas Jairo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4C1C16AE-947B-A536-7B53-6991EDA2D491}"/>
                </a:ext>
              </a:extLst>
            </p:cNvPr>
            <p:cNvSpPr txBox="1"/>
            <p:nvPr/>
          </p:nvSpPr>
          <p:spPr>
            <a:xfrm>
              <a:off x="1201481" y="3293765"/>
              <a:ext cx="2506202" cy="1711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rgbClr val="FFFFFF"/>
                  </a:solidFill>
                </a:rPr>
                <a:t>21 anos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rgbClr val="FFFFFF"/>
                  </a:solidFill>
                </a:rPr>
                <a:t>Pré-vestibular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rgbClr val="FFFFFF"/>
                  </a:solidFill>
                </a:rPr>
                <a:t>Mora sozinho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rgbClr val="FFFFFF"/>
                  </a:solidFill>
                </a:rPr>
                <a:t>Esforçado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43417099-E633-BB50-EF43-1E7BE2572CC6}"/>
              </a:ext>
            </a:extLst>
          </p:cNvPr>
          <p:cNvGrpSpPr/>
          <p:nvPr/>
        </p:nvGrpSpPr>
        <p:grpSpPr>
          <a:xfrm>
            <a:off x="1201481" y="2873453"/>
            <a:ext cx="2506202" cy="2584041"/>
            <a:chOff x="1201481" y="2755374"/>
            <a:chExt cx="2506202" cy="2584041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10BDE5D8-8BA3-4D37-C721-BCFD2627E4D3}"/>
                </a:ext>
              </a:extLst>
            </p:cNvPr>
            <p:cNvSpPr txBox="1"/>
            <p:nvPr/>
          </p:nvSpPr>
          <p:spPr>
            <a:xfrm>
              <a:off x="1201481" y="2755374"/>
              <a:ext cx="2506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rgbClr val="FFFFFF"/>
                  </a:solidFill>
                </a:rPr>
                <a:t>Felipe </a:t>
              </a:r>
              <a:r>
                <a:rPr lang="pt-BR" sz="2400" b="1" dirty="0" err="1">
                  <a:solidFill>
                    <a:srgbClr val="FFFFFF"/>
                  </a:solidFill>
                </a:rPr>
                <a:t>Ragnoli</a:t>
              </a:r>
              <a:endParaRPr lang="pt-BR" sz="2400" b="1" dirty="0">
                <a:solidFill>
                  <a:srgbClr val="FFFFFF"/>
                </a:solidFill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6BF1B8D0-A15D-F3F2-88D7-4A8A038F4856}"/>
                </a:ext>
              </a:extLst>
            </p:cNvPr>
            <p:cNvSpPr txBox="1"/>
            <p:nvPr/>
          </p:nvSpPr>
          <p:spPr>
            <a:xfrm>
              <a:off x="1201481" y="3217039"/>
              <a:ext cx="2506202" cy="2122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rgbClr val="FFFFFF"/>
                  </a:solidFill>
                </a:rPr>
                <a:t>19 anos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rgbClr val="FFFFFF"/>
                  </a:solidFill>
                </a:rPr>
                <a:t>Estudante de Engenharia Civil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rgbClr val="FFFFFF"/>
                  </a:solidFill>
                </a:rPr>
                <a:t>Distraído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rgbClr val="FFFFFF"/>
                  </a:solidFill>
                </a:rPr>
                <a:t>Possui TDAH</a:t>
              </a:r>
            </a:p>
          </p:txBody>
        </p:sp>
      </p:grpSp>
      <p:sp>
        <p:nvSpPr>
          <p:cNvPr id="20" name="Retângulo 19">
            <a:extLst>
              <a:ext uri="{FF2B5EF4-FFF2-40B4-BE49-F238E27FC236}">
                <a16:creationId xmlns:a16="http://schemas.microsoft.com/office/drawing/2014/main" id="{184FC426-9BE3-3254-2DEB-084685546148}"/>
              </a:ext>
            </a:extLst>
          </p:cNvPr>
          <p:cNvSpPr/>
          <p:nvPr/>
        </p:nvSpPr>
        <p:spPr>
          <a:xfrm>
            <a:off x="-53976" y="7694471"/>
            <a:ext cx="12192000" cy="6858000"/>
          </a:xfrm>
          <a:prstGeom prst="rect">
            <a:avLst/>
          </a:prstGeom>
          <a:solidFill>
            <a:srgbClr val="00A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E5FA648E-9411-2542-42A5-92791353A319}"/>
              </a:ext>
            </a:extLst>
          </p:cNvPr>
          <p:cNvSpPr/>
          <p:nvPr/>
        </p:nvSpPr>
        <p:spPr>
          <a:xfrm>
            <a:off x="-53976" y="1024156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o 3D 9" descr="Tomate">
                <a:extLst>
                  <a:ext uri="{FF2B5EF4-FFF2-40B4-BE49-F238E27FC236}">
                    <a16:creationId xmlns:a16="http://schemas.microsoft.com/office/drawing/2014/main" id="{A1469498-8481-FBE1-5033-3242EAB190A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08060847"/>
                  </p:ext>
                </p:extLst>
              </p:nvPr>
            </p:nvGraphicFramePr>
            <p:xfrm>
              <a:off x="12759650" y="318113"/>
              <a:ext cx="1477050" cy="185358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77050" cy="1853585"/>
                    </a:xfrm>
                    <a:prstGeom prst="rect">
                      <a:avLst/>
                    </a:prstGeom>
                  </am3d:spPr>
                  <am3d:camera>
                    <am3d:pos x="0" y="0" z="78807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433209" d="1000000"/>
                    <am3d:preTrans dx="0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572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 descr="Tomate">
                <a:extLst>
                  <a:ext uri="{FF2B5EF4-FFF2-40B4-BE49-F238E27FC236}">
                    <a16:creationId xmlns:a16="http://schemas.microsoft.com/office/drawing/2014/main" id="{A1469498-8481-FBE1-5033-3242EAB190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59650" y="318113"/>
                <a:ext cx="1477050" cy="1853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o 3D 10" descr="Cérebro">
                <a:extLst>
                  <a:ext uri="{FF2B5EF4-FFF2-40B4-BE49-F238E27FC236}">
                    <a16:creationId xmlns:a16="http://schemas.microsoft.com/office/drawing/2014/main" id="{8C9FD03F-57EA-E544-22EF-33CE5CC3AD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8719435"/>
                  </p:ext>
                </p:extLst>
              </p:nvPr>
            </p:nvGraphicFramePr>
            <p:xfrm>
              <a:off x="15370558" y="2847508"/>
              <a:ext cx="1568620" cy="134329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568620" cy="1343293"/>
                    </a:xfrm>
                    <a:prstGeom prst="rect">
                      <a:avLst/>
                    </a:prstGeom>
                  </am3d:spPr>
                  <am3d:camera>
                    <am3d:pos x="0" y="0" z="71845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9047" d="1000000"/>
                    <am3d:preTrans dx="-67441" dy="-7461814" dz="-2071337"/>
                    <am3d:scale>
                      <am3d:sx n="1000000" d="1000000"/>
                      <am3d:sy n="1000000" d="1000000"/>
                      <am3d:sz n="1000000" d="1000000"/>
                    </am3d:scale>
                    <am3d:rot ax="787936" ay="-2615241" az="-54826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41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o 3D 10" descr="Cérebro">
                <a:extLst>
                  <a:ext uri="{FF2B5EF4-FFF2-40B4-BE49-F238E27FC236}">
                    <a16:creationId xmlns:a16="http://schemas.microsoft.com/office/drawing/2014/main" id="{8C9FD03F-57EA-E544-22EF-33CE5CC3AD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370558" y="2847508"/>
                <a:ext cx="1568620" cy="1343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o 3D 11" descr="Despertador">
                <a:extLst>
                  <a:ext uri="{FF2B5EF4-FFF2-40B4-BE49-F238E27FC236}">
                    <a16:creationId xmlns:a16="http://schemas.microsoft.com/office/drawing/2014/main" id="{286EF7C2-62ED-0A1D-36FF-12138289BC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4837423"/>
                  </p:ext>
                </p:extLst>
              </p:nvPr>
            </p:nvGraphicFramePr>
            <p:xfrm>
              <a:off x="17673551" y="4650128"/>
              <a:ext cx="1325253" cy="192847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25253" cy="1928472"/>
                    </a:xfrm>
                    <a:prstGeom prst="rect">
                      <a:avLst/>
                    </a:prstGeom>
                  </am3d:spPr>
                  <am3d:camera>
                    <am3d:pos x="0" y="0" z="5906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2929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3628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o 3D 11" descr="Despertador">
                <a:extLst>
                  <a:ext uri="{FF2B5EF4-FFF2-40B4-BE49-F238E27FC236}">
                    <a16:creationId xmlns:a16="http://schemas.microsoft.com/office/drawing/2014/main" id="{286EF7C2-62ED-0A1D-36FF-12138289BC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673551" y="4650128"/>
                <a:ext cx="1325253" cy="19284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7130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295</Words>
  <Application>Microsoft Office PowerPoint</Application>
  <PresentationFormat>Widescreen</PresentationFormat>
  <Paragraphs>99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Aharoni</vt:lpstr>
      <vt:lpstr>Arial</vt:lpstr>
      <vt:lpstr>Calibri</vt:lpstr>
      <vt:lpstr>Calibri Light</vt:lpstr>
      <vt:lpstr>Franklin Gothic Heavy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Vinícius Goddard</dc:creator>
  <cp:lastModifiedBy>Vinícius Goddard</cp:lastModifiedBy>
  <cp:revision>1</cp:revision>
  <dcterms:created xsi:type="dcterms:W3CDTF">2023-04-19T18:17:24Z</dcterms:created>
  <dcterms:modified xsi:type="dcterms:W3CDTF">2023-04-20T21:58:36Z</dcterms:modified>
</cp:coreProperties>
</file>